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304" y="3810"/>
            <a:ext cx="819655" cy="819150"/>
          </a:xfrm>
          <a:custGeom>
            <a:avLst/>
            <a:gdLst>
              <a:gd name="connsiteX0" fmla="*/ 819655 w 819655"/>
              <a:gd name="connsiteY0" fmla="*/ 0 h 819150"/>
              <a:gd name="connsiteX1" fmla="*/ 505 w 819655"/>
              <a:gd name="connsiteY1" fmla="*/ 819150 h 819150"/>
              <a:gd name="connsiteX2" fmla="*/ 0 w 819655"/>
              <a:gd name="connsiteY2" fmla="*/ 819150 h 819150"/>
              <a:gd name="connsiteX3" fmla="*/ 505 w 819655"/>
              <a:gd name="connsiteY3" fmla="*/ 0 h 819150"/>
              <a:gd name="connsiteX4" fmla="*/ 819655 w 819655"/>
              <a:gd name="connsiteY4" fmla="*/ 0 h 819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9655" h="819150">
                <a:moveTo>
                  <a:pt x="819655" y="0"/>
                </a:moveTo>
                <a:cubicBezTo>
                  <a:pt x="819655" y="452373"/>
                  <a:pt x="452904" y="819150"/>
                  <a:pt x="505" y="819150"/>
                </a:cubicBezTo>
                <a:cubicBezTo>
                  <a:pt x="336" y="819150"/>
                  <a:pt x="168" y="819150"/>
                  <a:pt x="0" y="819150"/>
                </a:cubicBezTo>
                <a:lnTo>
                  <a:pt x="505" y="0"/>
                </a:lnTo>
                <a:lnTo>
                  <a:pt x="819655" y="0"/>
                </a:lnTo>
              </a:path>
            </a:pathLst>
          </a:custGeom>
          <a:solidFill>
            <a:srgbClr val="FEFD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-3045" y="-2539"/>
            <a:ext cx="832355" cy="831850"/>
          </a:xfrm>
          <a:custGeom>
            <a:avLst/>
            <a:gdLst>
              <a:gd name="connsiteX0" fmla="*/ 826005 w 832355"/>
              <a:gd name="connsiteY0" fmla="*/ 6350 h 831850"/>
              <a:gd name="connsiteX1" fmla="*/ 6855 w 832355"/>
              <a:gd name="connsiteY1" fmla="*/ 825500 h 831850"/>
              <a:gd name="connsiteX2" fmla="*/ 6350 w 832355"/>
              <a:gd name="connsiteY2" fmla="*/ 825500 h 831850"/>
              <a:gd name="connsiteX3" fmla="*/ 6855 w 832355"/>
              <a:gd name="connsiteY3" fmla="*/ 6350 h 831850"/>
              <a:gd name="connsiteX4" fmla="*/ 826005 w 832355"/>
              <a:gd name="connsiteY4" fmla="*/ 6350 h 831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2355" h="831850">
                <a:moveTo>
                  <a:pt x="826005" y="6350"/>
                </a:moveTo>
                <a:cubicBezTo>
                  <a:pt x="826005" y="458723"/>
                  <a:pt x="459254" y="825500"/>
                  <a:pt x="6855" y="825500"/>
                </a:cubicBezTo>
                <a:cubicBezTo>
                  <a:pt x="6686" y="825500"/>
                  <a:pt x="6518" y="825500"/>
                  <a:pt x="6350" y="825500"/>
                </a:cubicBezTo>
                <a:lnTo>
                  <a:pt x="6855" y="6350"/>
                </a:lnTo>
                <a:lnTo>
                  <a:pt x="82600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55447" y="7619"/>
            <a:ext cx="1729739" cy="1729740"/>
          </a:xfrm>
          <a:custGeom>
            <a:avLst/>
            <a:gdLst>
              <a:gd name="connsiteX0" fmla="*/ 13715 w 1729739"/>
              <a:gd name="connsiteY0" fmla="*/ 864869 h 1729740"/>
              <a:gd name="connsiteX1" fmla="*/ 864869 w 1729739"/>
              <a:gd name="connsiteY1" fmla="*/ 13716 h 1729740"/>
              <a:gd name="connsiteX2" fmla="*/ 1716024 w 1729739"/>
              <a:gd name="connsiteY2" fmla="*/ 864869 h 1729740"/>
              <a:gd name="connsiteX3" fmla="*/ 864869 w 1729739"/>
              <a:gd name="connsiteY3" fmla="*/ 1716024 h 1729740"/>
              <a:gd name="connsiteX4" fmla="*/ 13715 w 1729739"/>
              <a:gd name="connsiteY4" fmla="*/ 864869 h 1729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29739" h="1729740">
                <a:moveTo>
                  <a:pt x="13715" y="864869"/>
                </a:moveTo>
                <a:cubicBezTo>
                  <a:pt x="13715" y="394843"/>
                  <a:pt x="394792" y="13716"/>
                  <a:pt x="864869" y="13716"/>
                </a:cubicBezTo>
                <a:cubicBezTo>
                  <a:pt x="1334896" y="13716"/>
                  <a:pt x="1716024" y="394843"/>
                  <a:pt x="1716024" y="864869"/>
                </a:cubicBezTo>
                <a:cubicBezTo>
                  <a:pt x="1716024" y="1334896"/>
                  <a:pt x="1334896" y="1716024"/>
                  <a:pt x="864869" y="1716024"/>
                </a:cubicBezTo>
                <a:cubicBezTo>
                  <a:pt x="394792" y="1716024"/>
                  <a:pt x="13715" y="1334896"/>
                  <a:pt x="13715" y="864869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81165" y="1044193"/>
            <a:ext cx="1129122" cy="1124354"/>
          </a:xfrm>
          <a:custGeom>
            <a:avLst/>
            <a:gdLst>
              <a:gd name="connsiteX0" fmla="*/ 124650 w 1129122"/>
              <a:gd name="connsiteY0" fmla="*/ 211074 h 1124354"/>
              <a:gd name="connsiteX1" fmla="*/ 908482 w 1129122"/>
              <a:gd name="connsiteY1" fmla="*/ 131318 h 1124354"/>
              <a:gd name="connsiteX2" fmla="*/ 1004494 w 1129122"/>
              <a:gd name="connsiteY2" fmla="*/ 913257 h 1124354"/>
              <a:gd name="connsiteX3" fmla="*/ 220662 w 1129122"/>
              <a:gd name="connsiteY3" fmla="*/ 993140 h 1124354"/>
              <a:gd name="connsiteX4" fmla="*/ 124650 w 1129122"/>
              <a:gd name="connsiteY4" fmla="*/ 211074 h 1124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9122" h="1124354">
                <a:moveTo>
                  <a:pt x="124650" y="211074"/>
                </a:moveTo>
                <a:cubicBezTo>
                  <a:pt x="314591" y="-26923"/>
                  <a:pt x="665531" y="-62610"/>
                  <a:pt x="908482" y="131318"/>
                </a:cubicBezTo>
                <a:cubicBezTo>
                  <a:pt x="1151445" y="325247"/>
                  <a:pt x="1194371" y="675386"/>
                  <a:pt x="1004494" y="913257"/>
                </a:cubicBezTo>
                <a:cubicBezTo>
                  <a:pt x="814552" y="1151255"/>
                  <a:pt x="463626" y="1186942"/>
                  <a:pt x="220662" y="993140"/>
                </a:cubicBezTo>
                <a:cubicBezTo>
                  <a:pt x="-22300" y="799211"/>
                  <a:pt x="-65281" y="449072"/>
                  <a:pt x="124650" y="21107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11628" y="1174689"/>
            <a:ext cx="868225" cy="863466"/>
          </a:xfrm>
          <a:custGeom>
            <a:avLst/>
            <a:gdLst>
              <a:gd name="connsiteX0" fmla="*/ 96168 w 868225"/>
              <a:gd name="connsiteY0" fmla="*/ 161985 h 863466"/>
              <a:gd name="connsiteX1" fmla="*/ 171594 w 868225"/>
              <a:gd name="connsiteY1" fmla="*/ 760663 h 863466"/>
              <a:gd name="connsiteX2" fmla="*/ 772050 w 868225"/>
              <a:gd name="connsiteY2" fmla="*/ 701481 h 863466"/>
              <a:gd name="connsiteX3" fmla="*/ 696637 w 868225"/>
              <a:gd name="connsiteY3" fmla="*/ 102803 h 863466"/>
              <a:gd name="connsiteX4" fmla="*/ 96168 w 868225"/>
              <a:gd name="connsiteY4" fmla="*/ 161985 h 8634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68225" h="863466">
                <a:moveTo>
                  <a:pt x="96168" y="161985"/>
                </a:moveTo>
                <a:cubicBezTo>
                  <a:pt x="-48814" y="343595"/>
                  <a:pt x="-15057" y="611692"/>
                  <a:pt x="171594" y="760663"/>
                </a:cubicBezTo>
                <a:cubicBezTo>
                  <a:pt x="358233" y="909634"/>
                  <a:pt x="627067" y="883091"/>
                  <a:pt x="772050" y="701481"/>
                </a:cubicBezTo>
                <a:cubicBezTo>
                  <a:pt x="917046" y="519744"/>
                  <a:pt x="883276" y="251774"/>
                  <a:pt x="696637" y="102803"/>
                </a:cubicBezTo>
                <a:cubicBezTo>
                  <a:pt x="509985" y="-46167"/>
                  <a:pt x="241152" y="-19624"/>
                  <a:pt x="96168" y="16198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13460" y="0"/>
            <a:ext cx="8130540" cy="6858000"/>
          </a:xfrm>
          <a:custGeom>
            <a:avLst/>
            <a:gdLst>
              <a:gd name="connsiteX0" fmla="*/ 0 w 8130540"/>
              <a:gd name="connsiteY0" fmla="*/ 6857999 h 6858000"/>
              <a:gd name="connsiteX1" fmla="*/ 8130539 w 8130540"/>
              <a:gd name="connsiteY1" fmla="*/ 6857999 h 6858000"/>
              <a:gd name="connsiteX2" fmla="*/ 8130539 w 8130540"/>
              <a:gd name="connsiteY2" fmla="*/ 0 h 6858000"/>
              <a:gd name="connsiteX3" fmla="*/ 0 w 8130540"/>
              <a:gd name="connsiteY3" fmla="*/ 0 h 6858000"/>
              <a:gd name="connsiteX4" fmla="*/ 0 w 813054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30540" h="6858000">
                <a:moveTo>
                  <a:pt x="0" y="6857999"/>
                </a:moveTo>
                <a:lnTo>
                  <a:pt x="8130539" y="6857999"/>
                </a:lnTo>
                <a:lnTo>
                  <a:pt x="8130539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014983" y="0"/>
            <a:ext cx="73152" cy="6858000"/>
          </a:xfrm>
          <a:custGeom>
            <a:avLst/>
            <a:gdLst>
              <a:gd name="connsiteX0" fmla="*/ 0 w 73152"/>
              <a:gd name="connsiteY0" fmla="*/ 6857999 h 6858000"/>
              <a:gd name="connsiteX1" fmla="*/ 73152 w 73152"/>
              <a:gd name="connsiteY1" fmla="*/ 6857999 h 6858000"/>
              <a:gd name="connsiteX2" fmla="*/ 73152 w 73152"/>
              <a:gd name="connsiteY2" fmla="*/ 0 h 6858000"/>
              <a:gd name="connsiteX3" fmla="*/ 0 w 73152"/>
              <a:gd name="connsiteY3" fmla="*/ 0 h 6858000"/>
              <a:gd name="connsiteX4" fmla="*/ 0 w 73152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3152" h="6858000">
                <a:moveTo>
                  <a:pt x="0" y="6857999"/>
                </a:moveTo>
                <a:lnTo>
                  <a:pt x="73152" y="6857999"/>
                </a:lnTo>
                <a:lnTo>
                  <a:pt x="73152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0"/>
            <a:ext cx="8140700" cy="68580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93900" y="520700"/>
            <a:ext cx="5511800" cy="184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500"/>
              </a:lnSpc>
              <a:tabLst>
                <a:tab pos="215900" algn="l"/>
              </a:tabLst>
            </a:pPr>
            <a:r>
              <a:rPr lang="en-US" altLang="zh-CN" sz="6600" b="1" dirty="0" smtClean="0">
                <a:solidFill>
                  <a:srgbClr val="572314"/>
                </a:solidFill>
                <a:latin typeface="Aparajita" pitchFamily="18" charset="0"/>
                <a:cs typeface="Aparajita" pitchFamily="18" charset="0"/>
              </a:rPr>
              <a:t>LASERS</a:t>
            </a:r>
            <a:r>
              <a:rPr lang="en-US" altLang="zh-CN" sz="6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600" b="1" dirty="0" smtClean="0">
                <a:solidFill>
                  <a:srgbClr val="572314"/>
                </a:solidFill>
                <a:latin typeface="Aparajita" pitchFamily="18" charset="0"/>
                <a:cs typeface="Aparajita" pitchFamily="18" charset="0"/>
              </a:rPr>
              <a:t>AND</a:t>
            </a:r>
            <a:r>
              <a:rPr lang="en-US" altLang="zh-CN" sz="6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600" b="1" dirty="0" smtClean="0">
                <a:solidFill>
                  <a:srgbClr val="572314"/>
                </a:solidFill>
                <a:latin typeface="Aparajita" pitchFamily="18" charset="0"/>
                <a:cs typeface="Aparajita" pitchFamily="18" charset="0"/>
              </a:rPr>
              <a:t>ITS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6900"/>
              </a:lnSpc>
              <a:tabLst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6602" b="1" dirty="0" smtClean="0">
                <a:solidFill>
                  <a:srgbClr val="572314"/>
                </a:solidFill>
                <a:latin typeface="Aparajita" pitchFamily="18" charset="0"/>
                <a:cs typeface="Aparajita" pitchFamily="18" charset="0"/>
              </a:rPr>
              <a:t>APPLICATIONS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19297" y="3706842"/>
            <a:ext cx="6918865" cy="226215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By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</a:p>
          <a:p>
            <a:r>
              <a:rPr lang="en-US" sz="2400" b="1" dirty="0" err="1">
                <a:solidFill>
                  <a:srgbClr val="C00000"/>
                </a:solidFill>
              </a:rPr>
              <a:t>SUMAN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KUMARI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C00000"/>
                </a:solidFill>
              </a:rPr>
              <a:t>ASSISTANT PROFESSOR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DEPARTMENT  OF B. VOCATIONAL SPORTS 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NUTRITION AND PHYSIOTHERAPY</a:t>
            </a:r>
          </a:p>
          <a:p>
            <a:r>
              <a:rPr lang="en-US" sz="2400" b="1" dirty="0" err="1">
                <a:solidFill>
                  <a:srgbClr val="C00000"/>
                </a:solidFill>
              </a:rPr>
              <a:t>KANYA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 err="1">
                <a:solidFill>
                  <a:srgbClr val="C00000"/>
                </a:solidFill>
              </a:rPr>
              <a:t>MAHAVIDYALAYA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 err="1">
                <a:solidFill>
                  <a:srgbClr val="C00000"/>
                </a:solidFill>
              </a:rPr>
              <a:t>KARKHODA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257550" y="1046988"/>
            <a:ext cx="2321052" cy="41147"/>
          </a:xfrm>
          <a:custGeom>
            <a:avLst/>
            <a:gdLst>
              <a:gd name="connsiteX0" fmla="*/ 0 w 2321052"/>
              <a:gd name="connsiteY0" fmla="*/ 0 h 41147"/>
              <a:gd name="connsiteX1" fmla="*/ 1160526 w 2321052"/>
              <a:gd name="connsiteY1" fmla="*/ 0 h 41147"/>
              <a:gd name="connsiteX2" fmla="*/ 2321052 w 2321052"/>
              <a:gd name="connsiteY2" fmla="*/ 0 h 41147"/>
              <a:gd name="connsiteX3" fmla="*/ 2321052 w 2321052"/>
              <a:gd name="connsiteY3" fmla="*/ 41147 h 41147"/>
              <a:gd name="connsiteX4" fmla="*/ 1160526 w 2321052"/>
              <a:gd name="connsiteY4" fmla="*/ 41147 h 41147"/>
              <a:gd name="connsiteX5" fmla="*/ 0 w 2321052"/>
              <a:gd name="connsiteY5" fmla="*/ 41147 h 41147"/>
              <a:gd name="connsiteX6" fmla="*/ 0 w 2321052"/>
              <a:gd name="connsiteY6" fmla="*/ 0 h 411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321052" h="41147">
                <a:moveTo>
                  <a:pt x="0" y="0"/>
                </a:moveTo>
                <a:lnTo>
                  <a:pt x="1160526" y="0"/>
                </a:lnTo>
                <a:lnTo>
                  <a:pt x="2321052" y="0"/>
                </a:lnTo>
                <a:lnTo>
                  <a:pt x="2321052" y="41147"/>
                </a:lnTo>
                <a:lnTo>
                  <a:pt x="1160526" y="41147"/>
                </a:lnTo>
                <a:lnTo>
                  <a:pt x="0" y="41147"/>
                </a:lnTo>
                <a:lnTo>
                  <a:pt x="0" y="0"/>
                </a:lnTo>
              </a:path>
            </a:pathLst>
          </a:custGeom>
          <a:solidFill>
            <a:srgbClr val="04617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414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00200" y="1625600"/>
            <a:ext cx="266700" cy="2489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2)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3)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4)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5)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6)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108200" y="685800"/>
            <a:ext cx="5397500" cy="535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25400" algn="l"/>
                <a:tab pos="1143000" algn="l"/>
              </a:tabLst>
            </a:pPr>
            <a:r>
              <a:rPr lang="en-US" altLang="zh-CN" dirty="0" smtClean="0"/>
              <a:t>		</a:t>
            </a:r>
            <a:r>
              <a:rPr lang="en-US" altLang="zh-CN" sz="5004" b="1" i="1" dirty="0" smtClean="0">
                <a:solidFill>
                  <a:srgbClr val="04617B"/>
                </a:solidFill>
                <a:latin typeface="Calibri" pitchFamily="18" charset="0"/>
                <a:cs typeface="Calibri" pitchFamily="18" charset="0"/>
              </a:rPr>
              <a:t>Contents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5400" algn="l"/>
                <a:tab pos="1143000" algn="l"/>
              </a:tabLst>
            </a:pP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Introduction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Principle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Kinds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Construction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working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Ruby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" algn="l"/>
                <a:tab pos="1143000" algn="l"/>
              </a:tabLst>
            </a:pP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Construction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and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working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He-Ne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Applications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a)Communication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25400" algn="l"/>
                <a:tab pos="1143000" algn="l"/>
              </a:tabLst>
            </a:pPr>
            <a:r>
              <a:rPr lang="en-US" altLang="zh-CN" dirty="0" smtClean="0"/>
              <a:t>	</a:t>
            </a:r>
            <a:r>
              <a:rPr lang="en-US" altLang="zh-CN" sz="2402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b)Industry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c)Medicine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25400" algn="l"/>
                <a:tab pos="1143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d)Military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operation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414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22300" y="1257300"/>
            <a:ext cx="36068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7)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Advantages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22300" y="2286000"/>
            <a:ext cx="40513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8)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Disadvantages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of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lasers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22300" y="3314700"/>
            <a:ext cx="2247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9)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795" dirty="0" smtClean="0">
                <a:solidFill>
                  <a:srgbClr val="000000"/>
                </a:solidFill>
                <a:latin typeface="Constantia" pitchFamily="18" charset="0"/>
                <a:cs typeface="Constantia" pitchFamily="18" charset="0"/>
              </a:rPr>
              <a:t>Conclusion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E3DE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99211" y="323595"/>
            <a:ext cx="8544052" cy="6209284"/>
          </a:xfrm>
          <a:custGeom>
            <a:avLst/>
            <a:gdLst>
              <a:gd name="connsiteX0" fmla="*/ 6350 w 8544052"/>
              <a:gd name="connsiteY0" fmla="*/ 135255 h 6209284"/>
              <a:gd name="connsiteX1" fmla="*/ 135305 w 8544052"/>
              <a:gd name="connsiteY1" fmla="*/ 6350 h 6209284"/>
              <a:gd name="connsiteX2" fmla="*/ 8408796 w 8544052"/>
              <a:gd name="connsiteY2" fmla="*/ 6350 h 6209284"/>
              <a:gd name="connsiteX3" fmla="*/ 8537702 w 8544052"/>
              <a:gd name="connsiteY3" fmla="*/ 135255 h 6209284"/>
              <a:gd name="connsiteX4" fmla="*/ 8537702 w 8544052"/>
              <a:gd name="connsiteY4" fmla="*/ 6073978 h 6209284"/>
              <a:gd name="connsiteX5" fmla="*/ 8408796 w 8544052"/>
              <a:gd name="connsiteY5" fmla="*/ 6202934 h 6209284"/>
              <a:gd name="connsiteX6" fmla="*/ 135305 w 8544052"/>
              <a:gd name="connsiteY6" fmla="*/ 6202934 h 6209284"/>
              <a:gd name="connsiteX7" fmla="*/ 6350 w 8544052"/>
              <a:gd name="connsiteY7" fmla="*/ 6073978 h 6209284"/>
              <a:gd name="connsiteX8" fmla="*/ 6350 w 8544052"/>
              <a:gd name="connsiteY8" fmla="*/ 135255 h 62092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8544052" h="6209284">
                <a:moveTo>
                  <a:pt x="6350" y="135255"/>
                </a:moveTo>
                <a:cubicBezTo>
                  <a:pt x="6350" y="64135"/>
                  <a:pt x="64084" y="6350"/>
                  <a:pt x="135305" y="6350"/>
                </a:cubicBezTo>
                <a:lnTo>
                  <a:pt x="8408796" y="6350"/>
                </a:lnTo>
                <a:cubicBezTo>
                  <a:pt x="8479917" y="6350"/>
                  <a:pt x="8537702" y="64135"/>
                  <a:pt x="8537702" y="135255"/>
                </a:cubicBezTo>
                <a:lnTo>
                  <a:pt x="8537702" y="6073978"/>
                </a:lnTo>
                <a:cubicBezTo>
                  <a:pt x="8537702" y="6145199"/>
                  <a:pt x="8479917" y="6202934"/>
                  <a:pt x="8408796" y="6202934"/>
                </a:cubicBezTo>
                <a:lnTo>
                  <a:pt x="135305" y="6202934"/>
                </a:lnTo>
                <a:cubicBezTo>
                  <a:pt x="64084" y="6202934"/>
                  <a:pt x="6350" y="6145199"/>
                  <a:pt x="6350" y="6073978"/>
                </a:cubicBezTo>
                <a:lnTo>
                  <a:pt x="6350" y="13525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8900" y="660400"/>
            <a:ext cx="4038600" cy="10541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" y="292100"/>
            <a:ext cx="8712200" cy="63754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100" y="317500"/>
            <a:ext cx="8559800" cy="6210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400" y="431800"/>
            <a:ext cx="8331200" cy="5499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20800" y="889000"/>
            <a:ext cx="6629400" cy="187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266700" algn="l"/>
                <a:tab pos="1625600" algn="l"/>
              </a:tabLst>
            </a:pPr>
            <a:r>
              <a:rPr lang="en-US" altLang="zh-CN" dirty="0" smtClean="0"/>
              <a:t>		</a:t>
            </a:r>
            <a:r>
              <a:rPr lang="en-US" altLang="zh-CN" sz="3602" b="1" dirty="0" smtClean="0">
                <a:solidFill>
                  <a:srgbClr val="FF8D3E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66700" algn="l"/>
                <a:tab pos="1625600" algn="l"/>
              </a:tabLst>
            </a:pPr>
            <a:r>
              <a:rPr lang="en-US" altLang="zh-CN" sz="1920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acronym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stands</a:t>
            </a:r>
          </a:p>
          <a:p>
            <a:pPr>
              <a:lnSpc>
                <a:spcPts val="2800"/>
              </a:lnSpc>
              <a:tabLst>
                <a:tab pos="266700" algn="l"/>
                <a:tab pos="1625600" algn="l"/>
              </a:tabLst>
            </a:pPr>
            <a:r>
              <a:rPr lang="en-US" altLang="zh-CN" dirty="0" smtClean="0"/>
              <a:t>	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“light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amplification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stimulated</a:t>
            </a:r>
          </a:p>
          <a:p>
            <a:pPr>
              <a:lnSpc>
                <a:spcPts val="2800"/>
              </a:lnSpc>
              <a:tabLst>
                <a:tab pos="266700" algn="l"/>
                <a:tab pos="1625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emission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radiation”.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320800" y="3302000"/>
            <a:ext cx="190500" cy="180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920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/>
            </a:pPr>
            <a:r>
              <a:rPr lang="en-US" altLang="zh-CN" sz="1920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587500" y="3225800"/>
            <a:ext cx="6438900" cy="2273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essentially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highly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directional,</a:t>
            </a:r>
          </a:p>
          <a:p>
            <a:pPr>
              <a:lnSpc>
                <a:spcPts val="2800"/>
              </a:lnSpc>
              <a:tabLst>
                <a:tab pos="101600" algn="l"/>
              </a:tabLst>
            </a:pP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highly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intense,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highly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monochromatic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2800"/>
              </a:lnSpc>
              <a:tabLst>
                <a:tab pos="101600" algn="l"/>
              </a:tabLst>
            </a:pP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highly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coherent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optical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sources.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Stimulated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emission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postulated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>
              <a:lnSpc>
                <a:spcPts val="2800"/>
              </a:lnSpc>
              <a:tabLst>
                <a:tab pos="101600" algn="l"/>
              </a:tabLst>
            </a:pP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einstein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early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1917.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E3DE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99211" y="323595"/>
            <a:ext cx="8544052" cy="6209284"/>
          </a:xfrm>
          <a:custGeom>
            <a:avLst/>
            <a:gdLst>
              <a:gd name="connsiteX0" fmla="*/ 6350 w 8544052"/>
              <a:gd name="connsiteY0" fmla="*/ 135255 h 6209284"/>
              <a:gd name="connsiteX1" fmla="*/ 135305 w 8544052"/>
              <a:gd name="connsiteY1" fmla="*/ 6350 h 6209284"/>
              <a:gd name="connsiteX2" fmla="*/ 8408796 w 8544052"/>
              <a:gd name="connsiteY2" fmla="*/ 6350 h 6209284"/>
              <a:gd name="connsiteX3" fmla="*/ 8537702 w 8544052"/>
              <a:gd name="connsiteY3" fmla="*/ 135255 h 6209284"/>
              <a:gd name="connsiteX4" fmla="*/ 8537702 w 8544052"/>
              <a:gd name="connsiteY4" fmla="*/ 6073978 h 6209284"/>
              <a:gd name="connsiteX5" fmla="*/ 8408796 w 8544052"/>
              <a:gd name="connsiteY5" fmla="*/ 6202934 h 6209284"/>
              <a:gd name="connsiteX6" fmla="*/ 135305 w 8544052"/>
              <a:gd name="connsiteY6" fmla="*/ 6202934 h 6209284"/>
              <a:gd name="connsiteX7" fmla="*/ 6350 w 8544052"/>
              <a:gd name="connsiteY7" fmla="*/ 6073978 h 6209284"/>
              <a:gd name="connsiteX8" fmla="*/ 6350 w 8544052"/>
              <a:gd name="connsiteY8" fmla="*/ 135255 h 62092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8544052" h="6209284">
                <a:moveTo>
                  <a:pt x="6350" y="135255"/>
                </a:moveTo>
                <a:cubicBezTo>
                  <a:pt x="6350" y="64135"/>
                  <a:pt x="64084" y="6350"/>
                  <a:pt x="135305" y="6350"/>
                </a:cubicBezTo>
                <a:lnTo>
                  <a:pt x="8408796" y="6350"/>
                </a:lnTo>
                <a:cubicBezTo>
                  <a:pt x="8479917" y="6350"/>
                  <a:pt x="8537702" y="64135"/>
                  <a:pt x="8537702" y="135255"/>
                </a:cubicBezTo>
                <a:lnTo>
                  <a:pt x="8537702" y="6073978"/>
                </a:lnTo>
                <a:cubicBezTo>
                  <a:pt x="8537702" y="6145199"/>
                  <a:pt x="8479917" y="6202934"/>
                  <a:pt x="8408796" y="6202934"/>
                </a:cubicBezTo>
                <a:lnTo>
                  <a:pt x="135305" y="6202934"/>
                </a:lnTo>
                <a:cubicBezTo>
                  <a:pt x="64084" y="6202934"/>
                  <a:pt x="6350" y="6145199"/>
                  <a:pt x="6350" y="6073978"/>
                </a:cubicBezTo>
                <a:lnTo>
                  <a:pt x="6350" y="13525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292100"/>
            <a:ext cx="8712200" cy="63754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100" y="317500"/>
            <a:ext cx="8559800" cy="62103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431800"/>
            <a:ext cx="8331200" cy="5499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85800" y="1104900"/>
            <a:ext cx="73152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54000" algn="l"/>
              </a:tabLst>
            </a:pPr>
            <a:r>
              <a:rPr lang="en-US" altLang="zh-CN" sz="2244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1960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solid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ruby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3300"/>
              </a:lnSpc>
              <a:tabLst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developed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maiman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principle.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85800" y="2451100"/>
            <a:ext cx="65278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2244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1961,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gas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He-Ne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39800" y="2895600"/>
            <a:ext cx="73025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developed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Ali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javan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others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Bell</a:t>
            </a:r>
          </a:p>
          <a:p>
            <a:pPr>
              <a:lnSpc>
                <a:spcPts val="3300"/>
              </a:lnSpc>
              <a:tabLst/>
            </a:pPr>
            <a:r>
              <a:rPr lang="en-US" altLang="zh-CN" sz="2798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telephone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14425D"/>
                </a:solidFill>
                <a:latin typeface="Times New Roman" pitchFamily="18" charset="0"/>
                <a:cs typeface="Times New Roman" pitchFamily="18" charset="0"/>
              </a:rPr>
              <a:t>laboratory.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359660" y="879347"/>
            <a:ext cx="4636008" cy="44196"/>
          </a:xfrm>
          <a:custGeom>
            <a:avLst/>
            <a:gdLst>
              <a:gd name="connsiteX0" fmla="*/ 0 w 4636008"/>
              <a:gd name="connsiteY0" fmla="*/ 0 h 44196"/>
              <a:gd name="connsiteX1" fmla="*/ 1545336 w 4636008"/>
              <a:gd name="connsiteY1" fmla="*/ 0 h 44196"/>
              <a:gd name="connsiteX2" fmla="*/ 3090672 w 4636008"/>
              <a:gd name="connsiteY2" fmla="*/ 0 h 44196"/>
              <a:gd name="connsiteX3" fmla="*/ 4636008 w 4636008"/>
              <a:gd name="connsiteY3" fmla="*/ 0 h 44196"/>
              <a:gd name="connsiteX4" fmla="*/ 4636008 w 4636008"/>
              <a:gd name="connsiteY4" fmla="*/ 44196 h 44196"/>
              <a:gd name="connsiteX5" fmla="*/ 3090672 w 4636008"/>
              <a:gd name="connsiteY5" fmla="*/ 44196 h 44196"/>
              <a:gd name="connsiteX6" fmla="*/ 1545336 w 4636008"/>
              <a:gd name="connsiteY6" fmla="*/ 44196 h 44196"/>
              <a:gd name="connsiteX7" fmla="*/ 0 w 4636008"/>
              <a:gd name="connsiteY7" fmla="*/ 44196 h 44196"/>
              <a:gd name="connsiteX8" fmla="*/ 0 w 4636008"/>
              <a:gd name="connsiteY8" fmla="*/ 0 h 44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636008" h="44196">
                <a:moveTo>
                  <a:pt x="0" y="0"/>
                </a:moveTo>
                <a:lnTo>
                  <a:pt x="1545336" y="0"/>
                </a:lnTo>
                <a:lnTo>
                  <a:pt x="3090672" y="0"/>
                </a:lnTo>
                <a:lnTo>
                  <a:pt x="4636008" y="0"/>
                </a:lnTo>
                <a:lnTo>
                  <a:pt x="4636008" y="44196"/>
                </a:lnTo>
                <a:lnTo>
                  <a:pt x="3090672" y="44196"/>
                </a:lnTo>
                <a:lnTo>
                  <a:pt x="1545336" y="44196"/>
                </a:lnTo>
                <a:lnTo>
                  <a:pt x="0" y="44196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1409700"/>
            <a:ext cx="8458200" cy="4749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349500" y="304800"/>
            <a:ext cx="46228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Principle</a:t>
            </a:r>
            <a:r>
              <a:rPr lang="en-US" altLang="zh-CN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laser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2413000"/>
            <a:ext cx="7747000" cy="3962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46100" y="927100"/>
            <a:ext cx="74676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process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exciting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atom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higher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energy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89000" y="1422400"/>
            <a:ext cx="75438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level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absorbing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stimulating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incident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</a:t>
            </a:r>
          </a:p>
          <a:p>
            <a:pPr>
              <a:lnSpc>
                <a:spcPts val="33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known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stimulated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absorption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radiation.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" y="2057400"/>
            <a:ext cx="8026400" cy="3810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8000" y="419100"/>
            <a:ext cx="77597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transition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excited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atom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itself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lower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50900" y="914400"/>
            <a:ext cx="71501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energy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level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known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spontaneous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emission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</a:p>
          <a:p>
            <a:pPr>
              <a:lnSpc>
                <a:spcPts val="3300"/>
              </a:lnSpc>
              <a:tabLst/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radiation.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2552700"/>
            <a:ext cx="8166100" cy="3759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46100" y="355600"/>
            <a:ext cx="76581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excited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atom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after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getting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stimulated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89000" y="939800"/>
            <a:ext cx="72898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incident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transits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lower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energy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level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emitting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photons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known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as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stimulated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emission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radiation.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304" y="3810"/>
            <a:ext cx="819655" cy="819150"/>
          </a:xfrm>
          <a:custGeom>
            <a:avLst/>
            <a:gdLst>
              <a:gd name="connsiteX0" fmla="*/ 819655 w 819655"/>
              <a:gd name="connsiteY0" fmla="*/ 0 h 819150"/>
              <a:gd name="connsiteX1" fmla="*/ 505 w 819655"/>
              <a:gd name="connsiteY1" fmla="*/ 819150 h 819150"/>
              <a:gd name="connsiteX2" fmla="*/ 0 w 819655"/>
              <a:gd name="connsiteY2" fmla="*/ 819150 h 819150"/>
              <a:gd name="connsiteX3" fmla="*/ 505 w 819655"/>
              <a:gd name="connsiteY3" fmla="*/ 0 h 819150"/>
              <a:gd name="connsiteX4" fmla="*/ 819655 w 819655"/>
              <a:gd name="connsiteY4" fmla="*/ 0 h 819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9655" h="819150">
                <a:moveTo>
                  <a:pt x="819655" y="0"/>
                </a:moveTo>
                <a:cubicBezTo>
                  <a:pt x="819655" y="452373"/>
                  <a:pt x="452904" y="819150"/>
                  <a:pt x="505" y="819150"/>
                </a:cubicBezTo>
                <a:cubicBezTo>
                  <a:pt x="336" y="819150"/>
                  <a:pt x="168" y="819150"/>
                  <a:pt x="0" y="819150"/>
                </a:cubicBezTo>
                <a:lnTo>
                  <a:pt x="505" y="0"/>
                </a:lnTo>
                <a:lnTo>
                  <a:pt x="819655" y="0"/>
                </a:lnTo>
              </a:path>
            </a:pathLst>
          </a:custGeom>
          <a:solidFill>
            <a:srgbClr val="FEFD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-3045" y="-2539"/>
            <a:ext cx="832355" cy="831850"/>
          </a:xfrm>
          <a:custGeom>
            <a:avLst/>
            <a:gdLst>
              <a:gd name="connsiteX0" fmla="*/ 826005 w 832355"/>
              <a:gd name="connsiteY0" fmla="*/ 6350 h 831850"/>
              <a:gd name="connsiteX1" fmla="*/ 6855 w 832355"/>
              <a:gd name="connsiteY1" fmla="*/ 825500 h 831850"/>
              <a:gd name="connsiteX2" fmla="*/ 6350 w 832355"/>
              <a:gd name="connsiteY2" fmla="*/ 825500 h 831850"/>
              <a:gd name="connsiteX3" fmla="*/ 6855 w 832355"/>
              <a:gd name="connsiteY3" fmla="*/ 6350 h 831850"/>
              <a:gd name="connsiteX4" fmla="*/ 826005 w 832355"/>
              <a:gd name="connsiteY4" fmla="*/ 6350 h 831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2355" h="831850">
                <a:moveTo>
                  <a:pt x="826005" y="6350"/>
                </a:moveTo>
                <a:cubicBezTo>
                  <a:pt x="826005" y="458723"/>
                  <a:pt x="459254" y="825500"/>
                  <a:pt x="6855" y="825500"/>
                </a:cubicBezTo>
                <a:cubicBezTo>
                  <a:pt x="6686" y="825500"/>
                  <a:pt x="6518" y="825500"/>
                  <a:pt x="6350" y="825500"/>
                </a:cubicBezTo>
                <a:lnTo>
                  <a:pt x="6855" y="6350"/>
                </a:lnTo>
                <a:lnTo>
                  <a:pt x="82600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55447" y="7619"/>
            <a:ext cx="1729739" cy="1729740"/>
          </a:xfrm>
          <a:custGeom>
            <a:avLst/>
            <a:gdLst>
              <a:gd name="connsiteX0" fmla="*/ 13715 w 1729739"/>
              <a:gd name="connsiteY0" fmla="*/ 864869 h 1729740"/>
              <a:gd name="connsiteX1" fmla="*/ 864869 w 1729739"/>
              <a:gd name="connsiteY1" fmla="*/ 13716 h 1729740"/>
              <a:gd name="connsiteX2" fmla="*/ 1716024 w 1729739"/>
              <a:gd name="connsiteY2" fmla="*/ 864869 h 1729740"/>
              <a:gd name="connsiteX3" fmla="*/ 864869 w 1729739"/>
              <a:gd name="connsiteY3" fmla="*/ 1716024 h 1729740"/>
              <a:gd name="connsiteX4" fmla="*/ 13715 w 1729739"/>
              <a:gd name="connsiteY4" fmla="*/ 864869 h 1729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29739" h="1729740">
                <a:moveTo>
                  <a:pt x="13715" y="864869"/>
                </a:moveTo>
                <a:cubicBezTo>
                  <a:pt x="13715" y="394843"/>
                  <a:pt x="394792" y="13716"/>
                  <a:pt x="864869" y="13716"/>
                </a:cubicBezTo>
                <a:cubicBezTo>
                  <a:pt x="1334896" y="13716"/>
                  <a:pt x="1716024" y="394843"/>
                  <a:pt x="1716024" y="864869"/>
                </a:cubicBezTo>
                <a:cubicBezTo>
                  <a:pt x="1716024" y="1334896"/>
                  <a:pt x="1334896" y="1716024"/>
                  <a:pt x="864869" y="1716024"/>
                </a:cubicBezTo>
                <a:cubicBezTo>
                  <a:pt x="394792" y="1716024"/>
                  <a:pt x="13715" y="1334896"/>
                  <a:pt x="13715" y="864869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81165" y="1044193"/>
            <a:ext cx="1129122" cy="1124354"/>
          </a:xfrm>
          <a:custGeom>
            <a:avLst/>
            <a:gdLst>
              <a:gd name="connsiteX0" fmla="*/ 124650 w 1129122"/>
              <a:gd name="connsiteY0" fmla="*/ 211074 h 1124354"/>
              <a:gd name="connsiteX1" fmla="*/ 908482 w 1129122"/>
              <a:gd name="connsiteY1" fmla="*/ 131318 h 1124354"/>
              <a:gd name="connsiteX2" fmla="*/ 1004494 w 1129122"/>
              <a:gd name="connsiteY2" fmla="*/ 913257 h 1124354"/>
              <a:gd name="connsiteX3" fmla="*/ 220662 w 1129122"/>
              <a:gd name="connsiteY3" fmla="*/ 993140 h 1124354"/>
              <a:gd name="connsiteX4" fmla="*/ 124650 w 1129122"/>
              <a:gd name="connsiteY4" fmla="*/ 211074 h 1124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9122" h="1124354">
                <a:moveTo>
                  <a:pt x="124650" y="211074"/>
                </a:moveTo>
                <a:cubicBezTo>
                  <a:pt x="314591" y="-26923"/>
                  <a:pt x="665531" y="-62610"/>
                  <a:pt x="908482" y="131318"/>
                </a:cubicBezTo>
                <a:cubicBezTo>
                  <a:pt x="1151445" y="325247"/>
                  <a:pt x="1194371" y="675386"/>
                  <a:pt x="1004494" y="913257"/>
                </a:cubicBezTo>
                <a:cubicBezTo>
                  <a:pt x="814552" y="1151255"/>
                  <a:pt x="463626" y="1186942"/>
                  <a:pt x="220662" y="993140"/>
                </a:cubicBezTo>
                <a:cubicBezTo>
                  <a:pt x="-22300" y="799211"/>
                  <a:pt x="-65281" y="449072"/>
                  <a:pt x="124650" y="21107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11628" y="1174689"/>
            <a:ext cx="868225" cy="863466"/>
          </a:xfrm>
          <a:custGeom>
            <a:avLst/>
            <a:gdLst>
              <a:gd name="connsiteX0" fmla="*/ 96168 w 868225"/>
              <a:gd name="connsiteY0" fmla="*/ 161985 h 863466"/>
              <a:gd name="connsiteX1" fmla="*/ 171594 w 868225"/>
              <a:gd name="connsiteY1" fmla="*/ 760663 h 863466"/>
              <a:gd name="connsiteX2" fmla="*/ 772050 w 868225"/>
              <a:gd name="connsiteY2" fmla="*/ 701481 h 863466"/>
              <a:gd name="connsiteX3" fmla="*/ 696637 w 868225"/>
              <a:gd name="connsiteY3" fmla="*/ 102803 h 863466"/>
              <a:gd name="connsiteX4" fmla="*/ 96168 w 868225"/>
              <a:gd name="connsiteY4" fmla="*/ 161985 h 8634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68225" h="863466">
                <a:moveTo>
                  <a:pt x="96168" y="161985"/>
                </a:moveTo>
                <a:cubicBezTo>
                  <a:pt x="-48814" y="343595"/>
                  <a:pt x="-15057" y="611692"/>
                  <a:pt x="171594" y="760663"/>
                </a:cubicBezTo>
                <a:cubicBezTo>
                  <a:pt x="358233" y="909634"/>
                  <a:pt x="627067" y="883091"/>
                  <a:pt x="772050" y="701481"/>
                </a:cubicBezTo>
                <a:cubicBezTo>
                  <a:pt x="917046" y="519744"/>
                  <a:pt x="883276" y="251774"/>
                  <a:pt x="696637" y="102803"/>
                </a:cubicBezTo>
                <a:cubicBezTo>
                  <a:pt x="509985" y="-46167"/>
                  <a:pt x="241152" y="-19624"/>
                  <a:pt x="96168" y="16198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13460" y="0"/>
            <a:ext cx="8130540" cy="6858000"/>
          </a:xfrm>
          <a:custGeom>
            <a:avLst/>
            <a:gdLst>
              <a:gd name="connsiteX0" fmla="*/ 0 w 8130540"/>
              <a:gd name="connsiteY0" fmla="*/ 6857999 h 6858000"/>
              <a:gd name="connsiteX1" fmla="*/ 8130539 w 8130540"/>
              <a:gd name="connsiteY1" fmla="*/ 6857999 h 6858000"/>
              <a:gd name="connsiteX2" fmla="*/ 8130539 w 8130540"/>
              <a:gd name="connsiteY2" fmla="*/ 0 h 6858000"/>
              <a:gd name="connsiteX3" fmla="*/ 0 w 8130540"/>
              <a:gd name="connsiteY3" fmla="*/ 0 h 6858000"/>
              <a:gd name="connsiteX4" fmla="*/ 0 w 813054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30540" h="6858000">
                <a:moveTo>
                  <a:pt x="0" y="6857999"/>
                </a:moveTo>
                <a:lnTo>
                  <a:pt x="8130539" y="6857999"/>
                </a:lnTo>
                <a:lnTo>
                  <a:pt x="8130539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014983" y="0"/>
            <a:ext cx="73152" cy="6858000"/>
          </a:xfrm>
          <a:custGeom>
            <a:avLst/>
            <a:gdLst>
              <a:gd name="connsiteX0" fmla="*/ 0 w 73152"/>
              <a:gd name="connsiteY0" fmla="*/ 6857999 h 6858000"/>
              <a:gd name="connsiteX1" fmla="*/ 73152 w 73152"/>
              <a:gd name="connsiteY1" fmla="*/ 6857999 h 6858000"/>
              <a:gd name="connsiteX2" fmla="*/ 73152 w 73152"/>
              <a:gd name="connsiteY2" fmla="*/ 0 h 6858000"/>
              <a:gd name="connsiteX3" fmla="*/ 0 w 73152"/>
              <a:gd name="connsiteY3" fmla="*/ 0 h 6858000"/>
              <a:gd name="connsiteX4" fmla="*/ 0 w 73152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3152" h="6858000">
                <a:moveTo>
                  <a:pt x="0" y="6857999"/>
                </a:moveTo>
                <a:lnTo>
                  <a:pt x="73152" y="6857999"/>
                </a:lnTo>
                <a:lnTo>
                  <a:pt x="73152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729228" y="1039367"/>
            <a:ext cx="2909315" cy="42672"/>
          </a:xfrm>
          <a:custGeom>
            <a:avLst/>
            <a:gdLst>
              <a:gd name="connsiteX0" fmla="*/ 0 w 2909315"/>
              <a:gd name="connsiteY0" fmla="*/ 0 h 42672"/>
              <a:gd name="connsiteX1" fmla="*/ 1454657 w 2909315"/>
              <a:gd name="connsiteY1" fmla="*/ 0 h 42672"/>
              <a:gd name="connsiteX2" fmla="*/ 2909315 w 2909315"/>
              <a:gd name="connsiteY2" fmla="*/ 0 h 42672"/>
              <a:gd name="connsiteX3" fmla="*/ 2909315 w 2909315"/>
              <a:gd name="connsiteY3" fmla="*/ 42672 h 42672"/>
              <a:gd name="connsiteX4" fmla="*/ 1454657 w 2909315"/>
              <a:gd name="connsiteY4" fmla="*/ 42672 h 42672"/>
              <a:gd name="connsiteX5" fmla="*/ 0 w 2909315"/>
              <a:gd name="connsiteY5" fmla="*/ 42672 h 42672"/>
              <a:gd name="connsiteX6" fmla="*/ 0 w 2909315"/>
              <a:gd name="connsiteY6" fmla="*/ 0 h 426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909315" h="42672">
                <a:moveTo>
                  <a:pt x="0" y="0"/>
                </a:moveTo>
                <a:lnTo>
                  <a:pt x="1454657" y="0"/>
                </a:lnTo>
                <a:lnTo>
                  <a:pt x="2909315" y="0"/>
                </a:lnTo>
                <a:lnTo>
                  <a:pt x="2909315" y="42672"/>
                </a:lnTo>
                <a:lnTo>
                  <a:pt x="1454657" y="42672"/>
                </a:lnTo>
                <a:lnTo>
                  <a:pt x="0" y="42672"/>
                </a:lnTo>
                <a:lnTo>
                  <a:pt x="0" y="0"/>
                </a:lnTo>
              </a:path>
            </a:pathLst>
          </a:custGeom>
          <a:solidFill>
            <a:srgbClr val="57231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0"/>
            <a:ext cx="1816100" cy="68580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1700" y="457200"/>
            <a:ext cx="3479800" cy="939800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721100" y="711200"/>
            <a:ext cx="29083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4" b="1" dirty="0" smtClean="0">
                <a:solidFill>
                  <a:srgbClr val="572314"/>
                </a:solidFill>
                <a:latin typeface="Times New Roman" pitchFamily="18" charset="0"/>
                <a:cs typeface="Times New Roman" pitchFamily="18" charset="0"/>
              </a:rPr>
              <a:t>Kinds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572314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572314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384300" y="1854200"/>
            <a:ext cx="73025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546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Among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various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kinds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important</a:t>
            </a:r>
          </a:p>
          <a:p>
            <a:pPr>
              <a:lnSpc>
                <a:spcPts val="2900"/>
              </a:lnSpc>
              <a:tabLst>
                <a:tab pos="5461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types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listed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below: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270000" y="3111500"/>
            <a:ext cx="2565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Solid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5842000" y="3111500"/>
            <a:ext cx="1701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270000" y="3543300"/>
            <a:ext cx="1701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5842000" y="3543300"/>
            <a:ext cx="3327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Co2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He-Ne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1270000" y="4038600"/>
            <a:ext cx="3175000" cy="152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393700" algn="l"/>
              </a:tabLst>
            </a:pP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393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Dye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393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Semiconductor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5207000" y="4038600"/>
            <a:ext cx="3619500" cy="152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635000" algn="l"/>
              </a:tabLst>
            </a:pPr>
            <a:r>
              <a:rPr lang="en-US" altLang="zh-CN" dirty="0" smtClean="0"/>
              <a:t>	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Europium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chelate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635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Courmarin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dye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635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756791" y="545719"/>
            <a:ext cx="6554723" cy="25908"/>
          </a:xfrm>
          <a:custGeom>
            <a:avLst/>
            <a:gdLst>
              <a:gd name="connsiteX0" fmla="*/ 0 w 6554723"/>
              <a:gd name="connsiteY0" fmla="*/ 0 h 25908"/>
              <a:gd name="connsiteX1" fmla="*/ 1638680 w 6554723"/>
              <a:gd name="connsiteY1" fmla="*/ 0 h 25908"/>
              <a:gd name="connsiteX2" fmla="*/ 3277362 w 6554723"/>
              <a:gd name="connsiteY2" fmla="*/ 0 h 25908"/>
              <a:gd name="connsiteX3" fmla="*/ 4916042 w 6554723"/>
              <a:gd name="connsiteY3" fmla="*/ 0 h 25908"/>
              <a:gd name="connsiteX4" fmla="*/ 6554724 w 6554723"/>
              <a:gd name="connsiteY4" fmla="*/ 0 h 25908"/>
              <a:gd name="connsiteX5" fmla="*/ 6554724 w 6554723"/>
              <a:gd name="connsiteY5" fmla="*/ 25907 h 25908"/>
              <a:gd name="connsiteX6" fmla="*/ 4916042 w 6554723"/>
              <a:gd name="connsiteY6" fmla="*/ 25907 h 25908"/>
              <a:gd name="connsiteX7" fmla="*/ 3277362 w 6554723"/>
              <a:gd name="connsiteY7" fmla="*/ 25907 h 25908"/>
              <a:gd name="connsiteX8" fmla="*/ 1638680 w 6554723"/>
              <a:gd name="connsiteY8" fmla="*/ 25907 h 25908"/>
              <a:gd name="connsiteX9" fmla="*/ 0 w 6554723"/>
              <a:gd name="connsiteY9" fmla="*/ 25907 h 25908"/>
              <a:gd name="connsiteX10" fmla="*/ 0 w 6554723"/>
              <a:gd name="connsiteY10" fmla="*/ 0 h 259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6554723" h="25908">
                <a:moveTo>
                  <a:pt x="0" y="0"/>
                </a:moveTo>
                <a:lnTo>
                  <a:pt x="1638680" y="0"/>
                </a:lnTo>
                <a:lnTo>
                  <a:pt x="3277362" y="0"/>
                </a:lnTo>
                <a:lnTo>
                  <a:pt x="4916042" y="0"/>
                </a:lnTo>
                <a:lnTo>
                  <a:pt x="6554724" y="0"/>
                </a:lnTo>
                <a:lnTo>
                  <a:pt x="6554724" y="25907"/>
                </a:lnTo>
                <a:lnTo>
                  <a:pt x="4916042" y="25907"/>
                </a:lnTo>
                <a:lnTo>
                  <a:pt x="3277362" y="25907"/>
                </a:lnTo>
                <a:lnTo>
                  <a:pt x="1638680" y="25907"/>
                </a:lnTo>
                <a:lnTo>
                  <a:pt x="0" y="2590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774700"/>
            <a:ext cx="8610600" cy="5816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52600" y="203200"/>
            <a:ext cx="65532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Construction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working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ruby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laser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304" y="3810"/>
            <a:ext cx="819655" cy="819150"/>
          </a:xfrm>
          <a:custGeom>
            <a:avLst/>
            <a:gdLst>
              <a:gd name="connsiteX0" fmla="*/ 819655 w 819655"/>
              <a:gd name="connsiteY0" fmla="*/ 0 h 819150"/>
              <a:gd name="connsiteX1" fmla="*/ 505 w 819655"/>
              <a:gd name="connsiteY1" fmla="*/ 819150 h 819150"/>
              <a:gd name="connsiteX2" fmla="*/ 0 w 819655"/>
              <a:gd name="connsiteY2" fmla="*/ 819150 h 819150"/>
              <a:gd name="connsiteX3" fmla="*/ 505 w 819655"/>
              <a:gd name="connsiteY3" fmla="*/ 0 h 819150"/>
              <a:gd name="connsiteX4" fmla="*/ 819655 w 819655"/>
              <a:gd name="connsiteY4" fmla="*/ 0 h 819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9655" h="819150">
                <a:moveTo>
                  <a:pt x="819655" y="0"/>
                </a:moveTo>
                <a:cubicBezTo>
                  <a:pt x="819655" y="452373"/>
                  <a:pt x="452904" y="819150"/>
                  <a:pt x="505" y="819150"/>
                </a:cubicBezTo>
                <a:cubicBezTo>
                  <a:pt x="336" y="819150"/>
                  <a:pt x="168" y="819150"/>
                  <a:pt x="0" y="819150"/>
                </a:cubicBezTo>
                <a:lnTo>
                  <a:pt x="505" y="0"/>
                </a:lnTo>
                <a:lnTo>
                  <a:pt x="819655" y="0"/>
                </a:lnTo>
              </a:path>
            </a:pathLst>
          </a:custGeom>
          <a:solidFill>
            <a:srgbClr val="FEFD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-3045" y="-2539"/>
            <a:ext cx="832355" cy="831850"/>
          </a:xfrm>
          <a:custGeom>
            <a:avLst/>
            <a:gdLst>
              <a:gd name="connsiteX0" fmla="*/ 826005 w 832355"/>
              <a:gd name="connsiteY0" fmla="*/ 6350 h 831850"/>
              <a:gd name="connsiteX1" fmla="*/ 6855 w 832355"/>
              <a:gd name="connsiteY1" fmla="*/ 825500 h 831850"/>
              <a:gd name="connsiteX2" fmla="*/ 6350 w 832355"/>
              <a:gd name="connsiteY2" fmla="*/ 825500 h 831850"/>
              <a:gd name="connsiteX3" fmla="*/ 6855 w 832355"/>
              <a:gd name="connsiteY3" fmla="*/ 6350 h 831850"/>
              <a:gd name="connsiteX4" fmla="*/ 826005 w 832355"/>
              <a:gd name="connsiteY4" fmla="*/ 6350 h 831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2355" h="831850">
                <a:moveTo>
                  <a:pt x="826005" y="6350"/>
                </a:moveTo>
                <a:cubicBezTo>
                  <a:pt x="826005" y="458723"/>
                  <a:pt x="459254" y="825500"/>
                  <a:pt x="6855" y="825500"/>
                </a:cubicBezTo>
                <a:cubicBezTo>
                  <a:pt x="6686" y="825500"/>
                  <a:pt x="6518" y="825500"/>
                  <a:pt x="6350" y="825500"/>
                </a:cubicBezTo>
                <a:lnTo>
                  <a:pt x="6855" y="6350"/>
                </a:lnTo>
                <a:lnTo>
                  <a:pt x="82600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55447" y="7619"/>
            <a:ext cx="1729739" cy="1729740"/>
          </a:xfrm>
          <a:custGeom>
            <a:avLst/>
            <a:gdLst>
              <a:gd name="connsiteX0" fmla="*/ 13715 w 1729739"/>
              <a:gd name="connsiteY0" fmla="*/ 864869 h 1729740"/>
              <a:gd name="connsiteX1" fmla="*/ 864869 w 1729739"/>
              <a:gd name="connsiteY1" fmla="*/ 13716 h 1729740"/>
              <a:gd name="connsiteX2" fmla="*/ 1716024 w 1729739"/>
              <a:gd name="connsiteY2" fmla="*/ 864869 h 1729740"/>
              <a:gd name="connsiteX3" fmla="*/ 864869 w 1729739"/>
              <a:gd name="connsiteY3" fmla="*/ 1716024 h 1729740"/>
              <a:gd name="connsiteX4" fmla="*/ 13715 w 1729739"/>
              <a:gd name="connsiteY4" fmla="*/ 864869 h 1729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29739" h="1729740">
                <a:moveTo>
                  <a:pt x="13715" y="864869"/>
                </a:moveTo>
                <a:cubicBezTo>
                  <a:pt x="13715" y="394843"/>
                  <a:pt x="394792" y="13716"/>
                  <a:pt x="864869" y="13716"/>
                </a:cubicBezTo>
                <a:cubicBezTo>
                  <a:pt x="1334896" y="13716"/>
                  <a:pt x="1716024" y="394843"/>
                  <a:pt x="1716024" y="864869"/>
                </a:cubicBezTo>
                <a:cubicBezTo>
                  <a:pt x="1716024" y="1334896"/>
                  <a:pt x="1334896" y="1716024"/>
                  <a:pt x="864869" y="1716024"/>
                </a:cubicBezTo>
                <a:cubicBezTo>
                  <a:pt x="394792" y="1716024"/>
                  <a:pt x="13715" y="1334896"/>
                  <a:pt x="13715" y="864869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81165" y="1044193"/>
            <a:ext cx="1129122" cy="1124354"/>
          </a:xfrm>
          <a:custGeom>
            <a:avLst/>
            <a:gdLst>
              <a:gd name="connsiteX0" fmla="*/ 124650 w 1129122"/>
              <a:gd name="connsiteY0" fmla="*/ 211074 h 1124354"/>
              <a:gd name="connsiteX1" fmla="*/ 908482 w 1129122"/>
              <a:gd name="connsiteY1" fmla="*/ 131318 h 1124354"/>
              <a:gd name="connsiteX2" fmla="*/ 1004494 w 1129122"/>
              <a:gd name="connsiteY2" fmla="*/ 913257 h 1124354"/>
              <a:gd name="connsiteX3" fmla="*/ 220662 w 1129122"/>
              <a:gd name="connsiteY3" fmla="*/ 993140 h 1124354"/>
              <a:gd name="connsiteX4" fmla="*/ 124650 w 1129122"/>
              <a:gd name="connsiteY4" fmla="*/ 211074 h 1124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9122" h="1124354">
                <a:moveTo>
                  <a:pt x="124650" y="211074"/>
                </a:moveTo>
                <a:cubicBezTo>
                  <a:pt x="314591" y="-26923"/>
                  <a:pt x="665531" y="-62610"/>
                  <a:pt x="908482" y="131318"/>
                </a:cubicBezTo>
                <a:cubicBezTo>
                  <a:pt x="1151445" y="325247"/>
                  <a:pt x="1194371" y="675386"/>
                  <a:pt x="1004494" y="913257"/>
                </a:cubicBezTo>
                <a:cubicBezTo>
                  <a:pt x="814552" y="1151255"/>
                  <a:pt x="463626" y="1186942"/>
                  <a:pt x="220662" y="993140"/>
                </a:cubicBezTo>
                <a:cubicBezTo>
                  <a:pt x="-22300" y="799211"/>
                  <a:pt x="-65281" y="449072"/>
                  <a:pt x="124650" y="21107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11628" y="1174689"/>
            <a:ext cx="868225" cy="863466"/>
          </a:xfrm>
          <a:custGeom>
            <a:avLst/>
            <a:gdLst>
              <a:gd name="connsiteX0" fmla="*/ 96168 w 868225"/>
              <a:gd name="connsiteY0" fmla="*/ 161985 h 863466"/>
              <a:gd name="connsiteX1" fmla="*/ 171594 w 868225"/>
              <a:gd name="connsiteY1" fmla="*/ 760663 h 863466"/>
              <a:gd name="connsiteX2" fmla="*/ 772050 w 868225"/>
              <a:gd name="connsiteY2" fmla="*/ 701481 h 863466"/>
              <a:gd name="connsiteX3" fmla="*/ 696637 w 868225"/>
              <a:gd name="connsiteY3" fmla="*/ 102803 h 863466"/>
              <a:gd name="connsiteX4" fmla="*/ 96168 w 868225"/>
              <a:gd name="connsiteY4" fmla="*/ 161985 h 8634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68225" h="863466">
                <a:moveTo>
                  <a:pt x="96168" y="161985"/>
                </a:moveTo>
                <a:cubicBezTo>
                  <a:pt x="-48814" y="343595"/>
                  <a:pt x="-15057" y="611692"/>
                  <a:pt x="171594" y="760663"/>
                </a:cubicBezTo>
                <a:cubicBezTo>
                  <a:pt x="358233" y="909634"/>
                  <a:pt x="627067" y="883091"/>
                  <a:pt x="772050" y="701481"/>
                </a:cubicBezTo>
                <a:cubicBezTo>
                  <a:pt x="917046" y="519744"/>
                  <a:pt x="883276" y="251774"/>
                  <a:pt x="696637" y="102803"/>
                </a:cubicBezTo>
                <a:cubicBezTo>
                  <a:pt x="509985" y="-46167"/>
                  <a:pt x="241152" y="-19624"/>
                  <a:pt x="96168" y="16198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13460" y="0"/>
            <a:ext cx="8130540" cy="6858000"/>
          </a:xfrm>
          <a:custGeom>
            <a:avLst/>
            <a:gdLst>
              <a:gd name="connsiteX0" fmla="*/ 0 w 8130540"/>
              <a:gd name="connsiteY0" fmla="*/ 6857999 h 6858000"/>
              <a:gd name="connsiteX1" fmla="*/ 8130539 w 8130540"/>
              <a:gd name="connsiteY1" fmla="*/ 6857999 h 6858000"/>
              <a:gd name="connsiteX2" fmla="*/ 8130539 w 8130540"/>
              <a:gd name="connsiteY2" fmla="*/ 0 h 6858000"/>
              <a:gd name="connsiteX3" fmla="*/ 0 w 8130540"/>
              <a:gd name="connsiteY3" fmla="*/ 0 h 6858000"/>
              <a:gd name="connsiteX4" fmla="*/ 0 w 813054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30540" h="6858000">
                <a:moveTo>
                  <a:pt x="0" y="6857999"/>
                </a:moveTo>
                <a:lnTo>
                  <a:pt x="8130539" y="6857999"/>
                </a:lnTo>
                <a:lnTo>
                  <a:pt x="8130539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014983" y="0"/>
            <a:ext cx="73152" cy="6858000"/>
          </a:xfrm>
          <a:custGeom>
            <a:avLst/>
            <a:gdLst>
              <a:gd name="connsiteX0" fmla="*/ 0 w 73152"/>
              <a:gd name="connsiteY0" fmla="*/ 6857999 h 6858000"/>
              <a:gd name="connsiteX1" fmla="*/ 73152 w 73152"/>
              <a:gd name="connsiteY1" fmla="*/ 6857999 h 6858000"/>
              <a:gd name="connsiteX2" fmla="*/ 73152 w 73152"/>
              <a:gd name="connsiteY2" fmla="*/ 0 h 6858000"/>
              <a:gd name="connsiteX3" fmla="*/ 0 w 73152"/>
              <a:gd name="connsiteY3" fmla="*/ 0 h 6858000"/>
              <a:gd name="connsiteX4" fmla="*/ 0 w 73152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3152" h="6858000">
                <a:moveTo>
                  <a:pt x="0" y="6857999"/>
                </a:moveTo>
                <a:lnTo>
                  <a:pt x="73152" y="6857999"/>
                </a:lnTo>
                <a:lnTo>
                  <a:pt x="73152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609344" y="983107"/>
            <a:ext cx="2281427" cy="30480"/>
          </a:xfrm>
          <a:custGeom>
            <a:avLst/>
            <a:gdLst>
              <a:gd name="connsiteX0" fmla="*/ 0 w 2281427"/>
              <a:gd name="connsiteY0" fmla="*/ 0 h 30480"/>
              <a:gd name="connsiteX1" fmla="*/ 1140713 w 2281427"/>
              <a:gd name="connsiteY1" fmla="*/ 0 h 30480"/>
              <a:gd name="connsiteX2" fmla="*/ 2281427 w 2281427"/>
              <a:gd name="connsiteY2" fmla="*/ 0 h 30480"/>
              <a:gd name="connsiteX3" fmla="*/ 2281427 w 2281427"/>
              <a:gd name="connsiteY3" fmla="*/ 30479 h 30480"/>
              <a:gd name="connsiteX4" fmla="*/ 1140713 w 2281427"/>
              <a:gd name="connsiteY4" fmla="*/ 30479 h 30480"/>
              <a:gd name="connsiteX5" fmla="*/ 0 w 2281427"/>
              <a:gd name="connsiteY5" fmla="*/ 30479 h 30480"/>
              <a:gd name="connsiteX6" fmla="*/ 0 w 2281427"/>
              <a:gd name="connsiteY6" fmla="*/ 0 h 304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281427" h="30480">
                <a:moveTo>
                  <a:pt x="0" y="0"/>
                </a:moveTo>
                <a:lnTo>
                  <a:pt x="1140713" y="0"/>
                </a:lnTo>
                <a:lnTo>
                  <a:pt x="2281427" y="0"/>
                </a:lnTo>
                <a:lnTo>
                  <a:pt x="2281427" y="30479"/>
                </a:lnTo>
                <a:lnTo>
                  <a:pt x="1140713" y="30479"/>
                </a:lnTo>
                <a:lnTo>
                  <a:pt x="0" y="30479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0"/>
            <a:ext cx="1816100" cy="68580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00200" y="660400"/>
            <a:ext cx="25019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Construction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600200" y="1270000"/>
            <a:ext cx="7137400" cy="182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292100" algn="l"/>
              </a:tabLst>
            </a:pPr>
            <a:r>
              <a:rPr lang="en-US" altLang="zh-CN" sz="2555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ruby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cylindrical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ruby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rod</a:t>
            </a:r>
          </a:p>
          <a:p>
            <a:pPr>
              <a:lnSpc>
                <a:spcPts val="38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made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aluminum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oxide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38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doped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0.05%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chromium</a:t>
            </a:r>
          </a:p>
          <a:p>
            <a:pPr>
              <a:lnSpc>
                <a:spcPts val="38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oxide.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600200" y="3276600"/>
            <a:ext cx="72009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292100" algn="l"/>
              </a:tabLst>
            </a:pPr>
            <a:r>
              <a:rPr lang="en-US" altLang="zh-CN" sz="2555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fully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silvered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38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partially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silvered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</a:p>
          <a:p>
            <a:pPr>
              <a:lnSpc>
                <a:spcPts val="38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optical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resonator.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600200" y="4787900"/>
            <a:ext cx="7086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2555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surrounded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glass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tube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892300" y="5308600"/>
            <a:ext cx="61087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turn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surrounded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helical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lamp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filled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xenon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304" y="3810"/>
            <a:ext cx="819655" cy="819150"/>
          </a:xfrm>
          <a:custGeom>
            <a:avLst/>
            <a:gdLst>
              <a:gd name="connsiteX0" fmla="*/ 819655 w 819655"/>
              <a:gd name="connsiteY0" fmla="*/ 0 h 819150"/>
              <a:gd name="connsiteX1" fmla="*/ 505 w 819655"/>
              <a:gd name="connsiteY1" fmla="*/ 819150 h 819150"/>
              <a:gd name="connsiteX2" fmla="*/ 0 w 819655"/>
              <a:gd name="connsiteY2" fmla="*/ 819150 h 819150"/>
              <a:gd name="connsiteX3" fmla="*/ 505 w 819655"/>
              <a:gd name="connsiteY3" fmla="*/ 0 h 819150"/>
              <a:gd name="connsiteX4" fmla="*/ 819655 w 819655"/>
              <a:gd name="connsiteY4" fmla="*/ 0 h 819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9655" h="819150">
                <a:moveTo>
                  <a:pt x="819655" y="0"/>
                </a:moveTo>
                <a:cubicBezTo>
                  <a:pt x="819655" y="452373"/>
                  <a:pt x="452904" y="819150"/>
                  <a:pt x="505" y="819150"/>
                </a:cubicBezTo>
                <a:cubicBezTo>
                  <a:pt x="336" y="819150"/>
                  <a:pt x="168" y="819150"/>
                  <a:pt x="0" y="819150"/>
                </a:cubicBezTo>
                <a:lnTo>
                  <a:pt x="505" y="0"/>
                </a:lnTo>
                <a:lnTo>
                  <a:pt x="819655" y="0"/>
                </a:lnTo>
              </a:path>
            </a:pathLst>
          </a:custGeom>
          <a:solidFill>
            <a:srgbClr val="FEFD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-3045" y="-2539"/>
            <a:ext cx="832355" cy="831850"/>
          </a:xfrm>
          <a:custGeom>
            <a:avLst/>
            <a:gdLst>
              <a:gd name="connsiteX0" fmla="*/ 826005 w 832355"/>
              <a:gd name="connsiteY0" fmla="*/ 6350 h 831850"/>
              <a:gd name="connsiteX1" fmla="*/ 6855 w 832355"/>
              <a:gd name="connsiteY1" fmla="*/ 825500 h 831850"/>
              <a:gd name="connsiteX2" fmla="*/ 6350 w 832355"/>
              <a:gd name="connsiteY2" fmla="*/ 825500 h 831850"/>
              <a:gd name="connsiteX3" fmla="*/ 6855 w 832355"/>
              <a:gd name="connsiteY3" fmla="*/ 6350 h 831850"/>
              <a:gd name="connsiteX4" fmla="*/ 826005 w 832355"/>
              <a:gd name="connsiteY4" fmla="*/ 6350 h 831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2355" h="831850">
                <a:moveTo>
                  <a:pt x="826005" y="6350"/>
                </a:moveTo>
                <a:cubicBezTo>
                  <a:pt x="826005" y="458723"/>
                  <a:pt x="459254" y="825500"/>
                  <a:pt x="6855" y="825500"/>
                </a:cubicBezTo>
                <a:cubicBezTo>
                  <a:pt x="6686" y="825500"/>
                  <a:pt x="6518" y="825500"/>
                  <a:pt x="6350" y="825500"/>
                </a:cubicBezTo>
                <a:lnTo>
                  <a:pt x="6855" y="6350"/>
                </a:lnTo>
                <a:lnTo>
                  <a:pt x="82600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55447" y="7619"/>
            <a:ext cx="1729739" cy="1729740"/>
          </a:xfrm>
          <a:custGeom>
            <a:avLst/>
            <a:gdLst>
              <a:gd name="connsiteX0" fmla="*/ 13715 w 1729739"/>
              <a:gd name="connsiteY0" fmla="*/ 864869 h 1729740"/>
              <a:gd name="connsiteX1" fmla="*/ 864869 w 1729739"/>
              <a:gd name="connsiteY1" fmla="*/ 13716 h 1729740"/>
              <a:gd name="connsiteX2" fmla="*/ 1716024 w 1729739"/>
              <a:gd name="connsiteY2" fmla="*/ 864869 h 1729740"/>
              <a:gd name="connsiteX3" fmla="*/ 864869 w 1729739"/>
              <a:gd name="connsiteY3" fmla="*/ 1716024 h 1729740"/>
              <a:gd name="connsiteX4" fmla="*/ 13715 w 1729739"/>
              <a:gd name="connsiteY4" fmla="*/ 864869 h 1729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29739" h="1729740">
                <a:moveTo>
                  <a:pt x="13715" y="864869"/>
                </a:moveTo>
                <a:cubicBezTo>
                  <a:pt x="13715" y="394843"/>
                  <a:pt x="394792" y="13716"/>
                  <a:pt x="864869" y="13716"/>
                </a:cubicBezTo>
                <a:cubicBezTo>
                  <a:pt x="1334896" y="13716"/>
                  <a:pt x="1716024" y="394843"/>
                  <a:pt x="1716024" y="864869"/>
                </a:cubicBezTo>
                <a:cubicBezTo>
                  <a:pt x="1716024" y="1334896"/>
                  <a:pt x="1334896" y="1716024"/>
                  <a:pt x="864869" y="1716024"/>
                </a:cubicBezTo>
                <a:cubicBezTo>
                  <a:pt x="394792" y="1716024"/>
                  <a:pt x="13715" y="1334896"/>
                  <a:pt x="13715" y="864869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81165" y="1044193"/>
            <a:ext cx="1129122" cy="1124354"/>
          </a:xfrm>
          <a:custGeom>
            <a:avLst/>
            <a:gdLst>
              <a:gd name="connsiteX0" fmla="*/ 124650 w 1129122"/>
              <a:gd name="connsiteY0" fmla="*/ 211074 h 1124354"/>
              <a:gd name="connsiteX1" fmla="*/ 908482 w 1129122"/>
              <a:gd name="connsiteY1" fmla="*/ 131318 h 1124354"/>
              <a:gd name="connsiteX2" fmla="*/ 1004494 w 1129122"/>
              <a:gd name="connsiteY2" fmla="*/ 913257 h 1124354"/>
              <a:gd name="connsiteX3" fmla="*/ 220662 w 1129122"/>
              <a:gd name="connsiteY3" fmla="*/ 993140 h 1124354"/>
              <a:gd name="connsiteX4" fmla="*/ 124650 w 1129122"/>
              <a:gd name="connsiteY4" fmla="*/ 211074 h 1124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9122" h="1124354">
                <a:moveTo>
                  <a:pt x="124650" y="211074"/>
                </a:moveTo>
                <a:cubicBezTo>
                  <a:pt x="314591" y="-26923"/>
                  <a:pt x="665531" y="-62610"/>
                  <a:pt x="908482" y="131318"/>
                </a:cubicBezTo>
                <a:cubicBezTo>
                  <a:pt x="1151445" y="325247"/>
                  <a:pt x="1194371" y="675386"/>
                  <a:pt x="1004494" y="913257"/>
                </a:cubicBezTo>
                <a:cubicBezTo>
                  <a:pt x="814552" y="1151255"/>
                  <a:pt x="463626" y="1186942"/>
                  <a:pt x="220662" y="993140"/>
                </a:cubicBezTo>
                <a:cubicBezTo>
                  <a:pt x="-22300" y="799211"/>
                  <a:pt x="-65281" y="449072"/>
                  <a:pt x="124650" y="21107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11628" y="1174689"/>
            <a:ext cx="868225" cy="863466"/>
          </a:xfrm>
          <a:custGeom>
            <a:avLst/>
            <a:gdLst>
              <a:gd name="connsiteX0" fmla="*/ 96168 w 868225"/>
              <a:gd name="connsiteY0" fmla="*/ 161985 h 863466"/>
              <a:gd name="connsiteX1" fmla="*/ 171594 w 868225"/>
              <a:gd name="connsiteY1" fmla="*/ 760663 h 863466"/>
              <a:gd name="connsiteX2" fmla="*/ 772050 w 868225"/>
              <a:gd name="connsiteY2" fmla="*/ 701481 h 863466"/>
              <a:gd name="connsiteX3" fmla="*/ 696637 w 868225"/>
              <a:gd name="connsiteY3" fmla="*/ 102803 h 863466"/>
              <a:gd name="connsiteX4" fmla="*/ 96168 w 868225"/>
              <a:gd name="connsiteY4" fmla="*/ 161985 h 8634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68225" h="863466">
                <a:moveTo>
                  <a:pt x="96168" y="161985"/>
                </a:moveTo>
                <a:cubicBezTo>
                  <a:pt x="-48814" y="343595"/>
                  <a:pt x="-15057" y="611692"/>
                  <a:pt x="171594" y="760663"/>
                </a:cubicBezTo>
                <a:cubicBezTo>
                  <a:pt x="358233" y="909634"/>
                  <a:pt x="627067" y="883091"/>
                  <a:pt x="772050" y="701481"/>
                </a:cubicBezTo>
                <a:cubicBezTo>
                  <a:pt x="917046" y="519744"/>
                  <a:pt x="883276" y="251774"/>
                  <a:pt x="696637" y="102803"/>
                </a:cubicBezTo>
                <a:cubicBezTo>
                  <a:pt x="509985" y="-46167"/>
                  <a:pt x="241152" y="-19624"/>
                  <a:pt x="96168" y="16198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13460" y="0"/>
            <a:ext cx="8130540" cy="6858000"/>
          </a:xfrm>
          <a:custGeom>
            <a:avLst/>
            <a:gdLst>
              <a:gd name="connsiteX0" fmla="*/ 0 w 8130540"/>
              <a:gd name="connsiteY0" fmla="*/ 6857999 h 6858000"/>
              <a:gd name="connsiteX1" fmla="*/ 8130539 w 8130540"/>
              <a:gd name="connsiteY1" fmla="*/ 6857999 h 6858000"/>
              <a:gd name="connsiteX2" fmla="*/ 8130539 w 8130540"/>
              <a:gd name="connsiteY2" fmla="*/ 0 h 6858000"/>
              <a:gd name="connsiteX3" fmla="*/ 0 w 8130540"/>
              <a:gd name="connsiteY3" fmla="*/ 0 h 6858000"/>
              <a:gd name="connsiteX4" fmla="*/ 0 w 813054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30540" h="6858000">
                <a:moveTo>
                  <a:pt x="0" y="6857999"/>
                </a:moveTo>
                <a:lnTo>
                  <a:pt x="8130539" y="6857999"/>
                </a:lnTo>
                <a:lnTo>
                  <a:pt x="8130539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014983" y="0"/>
            <a:ext cx="73152" cy="6858000"/>
          </a:xfrm>
          <a:custGeom>
            <a:avLst/>
            <a:gdLst>
              <a:gd name="connsiteX0" fmla="*/ 0 w 73152"/>
              <a:gd name="connsiteY0" fmla="*/ 6857999 h 6858000"/>
              <a:gd name="connsiteX1" fmla="*/ 73152 w 73152"/>
              <a:gd name="connsiteY1" fmla="*/ 6857999 h 6858000"/>
              <a:gd name="connsiteX2" fmla="*/ 73152 w 73152"/>
              <a:gd name="connsiteY2" fmla="*/ 0 h 6858000"/>
              <a:gd name="connsiteX3" fmla="*/ 0 w 73152"/>
              <a:gd name="connsiteY3" fmla="*/ 0 h 6858000"/>
              <a:gd name="connsiteX4" fmla="*/ 0 w 73152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3152" h="6858000">
                <a:moveTo>
                  <a:pt x="0" y="6857999"/>
                </a:moveTo>
                <a:lnTo>
                  <a:pt x="73152" y="6857999"/>
                </a:lnTo>
                <a:lnTo>
                  <a:pt x="73152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0"/>
            <a:ext cx="3454400" cy="68580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4600" y="266700"/>
            <a:ext cx="3898900" cy="62484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24000" y="431800"/>
            <a:ext cx="17526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4" b="1" i="1" u="sng" dirty="0" smtClean="0">
                <a:solidFill>
                  <a:srgbClr val="572314"/>
                </a:solidFill>
                <a:latin typeface="Times New Roman" pitchFamily="18" charset="0"/>
                <a:cs typeface="Times New Roman" pitchFamily="18" charset="0"/>
              </a:rPr>
              <a:t>Working: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600200" y="1473200"/>
            <a:ext cx="139700" cy="359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076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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076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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076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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879600" y="1498600"/>
            <a:ext cx="3098800" cy="488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lamp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flashed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ruby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chromium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excited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higher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states.</a:t>
            </a:r>
          </a:p>
          <a:p>
            <a:pPr>
              <a:lnSpc>
                <a:spcPts val="30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staying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altLang="zh-CN" sz="172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2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-8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transmitted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metastable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state.</a:t>
            </a:r>
          </a:p>
          <a:p>
            <a:pPr>
              <a:lnSpc>
                <a:spcPts val="30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radiation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wavelength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6943A</a:t>
            </a:r>
            <a:r>
              <a:rPr lang="en-US" altLang="zh-CN" sz="172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2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emission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pulsed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4007" y="70103"/>
            <a:ext cx="9012935" cy="6693407"/>
          </a:xfrm>
          <a:custGeom>
            <a:avLst/>
            <a:gdLst>
              <a:gd name="connsiteX0" fmla="*/ 0 w 9012935"/>
              <a:gd name="connsiteY0" fmla="*/ 329946 h 6693407"/>
              <a:gd name="connsiteX1" fmla="*/ 329920 w 9012935"/>
              <a:gd name="connsiteY1" fmla="*/ 0 h 6693407"/>
              <a:gd name="connsiteX2" fmla="*/ 8682989 w 9012935"/>
              <a:gd name="connsiteY2" fmla="*/ 0 h 6693407"/>
              <a:gd name="connsiteX3" fmla="*/ 9012935 w 9012935"/>
              <a:gd name="connsiteY3" fmla="*/ 329946 h 6693407"/>
              <a:gd name="connsiteX4" fmla="*/ 9012935 w 9012935"/>
              <a:gd name="connsiteY4" fmla="*/ 6363487 h 6693407"/>
              <a:gd name="connsiteX5" fmla="*/ 8682989 w 9012935"/>
              <a:gd name="connsiteY5" fmla="*/ 6693407 h 6693407"/>
              <a:gd name="connsiteX6" fmla="*/ 329920 w 9012935"/>
              <a:gd name="connsiteY6" fmla="*/ 6693407 h 6693407"/>
              <a:gd name="connsiteX7" fmla="*/ 0 w 9012935"/>
              <a:gd name="connsiteY7" fmla="*/ 6363487 h 6693407"/>
              <a:gd name="connsiteX8" fmla="*/ 0 w 9012935"/>
              <a:gd name="connsiteY8" fmla="*/ 329946 h 6693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12935" h="6693407">
                <a:moveTo>
                  <a:pt x="0" y="329946"/>
                </a:moveTo>
                <a:cubicBezTo>
                  <a:pt x="0" y="147700"/>
                  <a:pt x="147713" y="0"/>
                  <a:pt x="329920" y="0"/>
                </a:cubicBezTo>
                <a:lnTo>
                  <a:pt x="8682989" y="0"/>
                </a:lnTo>
                <a:cubicBezTo>
                  <a:pt x="8865235" y="0"/>
                  <a:pt x="9012935" y="147700"/>
                  <a:pt x="9012935" y="329946"/>
                </a:cubicBezTo>
                <a:lnTo>
                  <a:pt x="9012935" y="6363487"/>
                </a:lnTo>
                <a:cubicBezTo>
                  <a:pt x="9012935" y="6545694"/>
                  <a:pt x="8865235" y="6693407"/>
                  <a:pt x="8682989" y="6693407"/>
                </a:cubicBezTo>
                <a:lnTo>
                  <a:pt x="329920" y="6693407"/>
                </a:lnTo>
                <a:cubicBezTo>
                  <a:pt x="147713" y="6693407"/>
                  <a:pt x="0" y="6545694"/>
                  <a:pt x="0" y="6363487"/>
                </a:cubicBezTo>
                <a:lnTo>
                  <a:pt x="0" y="32994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7657" y="63753"/>
            <a:ext cx="9025635" cy="6706107"/>
          </a:xfrm>
          <a:custGeom>
            <a:avLst/>
            <a:gdLst>
              <a:gd name="connsiteX0" fmla="*/ 6350 w 9025635"/>
              <a:gd name="connsiteY0" fmla="*/ 336296 h 6706107"/>
              <a:gd name="connsiteX1" fmla="*/ 336270 w 9025635"/>
              <a:gd name="connsiteY1" fmla="*/ 6350 h 6706107"/>
              <a:gd name="connsiteX2" fmla="*/ 8689339 w 9025635"/>
              <a:gd name="connsiteY2" fmla="*/ 6350 h 6706107"/>
              <a:gd name="connsiteX3" fmla="*/ 9019285 w 9025635"/>
              <a:gd name="connsiteY3" fmla="*/ 336296 h 6706107"/>
              <a:gd name="connsiteX4" fmla="*/ 9019285 w 9025635"/>
              <a:gd name="connsiteY4" fmla="*/ 6369837 h 6706107"/>
              <a:gd name="connsiteX5" fmla="*/ 8689339 w 9025635"/>
              <a:gd name="connsiteY5" fmla="*/ 6699757 h 6706107"/>
              <a:gd name="connsiteX6" fmla="*/ 336270 w 9025635"/>
              <a:gd name="connsiteY6" fmla="*/ 6699757 h 6706107"/>
              <a:gd name="connsiteX7" fmla="*/ 6350 w 9025635"/>
              <a:gd name="connsiteY7" fmla="*/ 6369837 h 6706107"/>
              <a:gd name="connsiteX8" fmla="*/ 6350 w 9025635"/>
              <a:gd name="connsiteY8" fmla="*/ 336296 h 67061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25635" h="6706107">
                <a:moveTo>
                  <a:pt x="6350" y="336296"/>
                </a:moveTo>
                <a:cubicBezTo>
                  <a:pt x="6350" y="154050"/>
                  <a:pt x="154063" y="6350"/>
                  <a:pt x="336270" y="6350"/>
                </a:cubicBezTo>
                <a:lnTo>
                  <a:pt x="8689339" y="6350"/>
                </a:lnTo>
                <a:cubicBezTo>
                  <a:pt x="8871585" y="6350"/>
                  <a:pt x="9019285" y="154050"/>
                  <a:pt x="9019285" y="336296"/>
                </a:cubicBezTo>
                <a:lnTo>
                  <a:pt x="9019285" y="6369837"/>
                </a:lnTo>
                <a:cubicBezTo>
                  <a:pt x="9019285" y="6552044"/>
                  <a:pt x="8871585" y="6699757"/>
                  <a:pt x="8689339" y="6699757"/>
                </a:cubicBezTo>
                <a:lnTo>
                  <a:pt x="336270" y="6699757"/>
                </a:lnTo>
                <a:cubicBezTo>
                  <a:pt x="154063" y="6699757"/>
                  <a:pt x="6350" y="6552044"/>
                  <a:pt x="6350" y="6369837"/>
                </a:cubicBezTo>
                <a:lnTo>
                  <a:pt x="6350" y="33629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527047" y="513587"/>
            <a:ext cx="6809232" cy="42672"/>
          </a:xfrm>
          <a:custGeom>
            <a:avLst/>
            <a:gdLst>
              <a:gd name="connsiteX0" fmla="*/ 0 w 6809232"/>
              <a:gd name="connsiteY0" fmla="*/ 0 h 42672"/>
              <a:gd name="connsiteX1" fmla="*/ 1702308 w 6809232"/>
              <a:gd name="connsiteY1" fmla="*/ 0 h 42672"/>
              <a:gd name="connsiteX2" fmla="*/ 3404616 w 6809232"/>
              <a:gd name="connsiteY2" fmla="*/ 0 h 42672"/>
              <a:gd name="connsiteX3" fmla="*/ 5106923 w 6809232"/>
              <a:gd name="connsiteY3" fmla="*/ 0 h 42672"/>
              <a:gd name="connsiteX4" fmla="*/ 6809232 w 6809232"/>
              <a:gd name="connsiteY4" fmla="*/ 0 h 42672"/>
              <a:gd name="connsiteX5" fmla="*/ 6809232 w 6809232"/>
              <a:gd name="connsiteY5" fmla="*/ 42672 h 42672"/>
              <a:gd name="connsiteX6" fmla="*/ 5106923 w 6809232"/>
              <a:gd name="connsiteY6" fmla="*/ 42672 h 42672"/>
              <a:gd name="connsiteX7" fmla="*/ 3404616 w 6809232"/>
              <a:gd name="connsiteY7" fmla="*/ 42672 h 42672"/>
              <a:gd name="connsiteX8" fmla="*/ 1702308 w 6809232"/>
              <a:gd name="connsiteY8" fmla="*/ 42672 h 42672"/>
              <a:gd name="connsiteX9" fmla="*/ 0 w 6809232"/>
              <a:gd name="connsiteY9" fmla="*/ 42672 h 42672"/>
              <a:gd name="connsiteX10" fmla="*/ 0 w 6809232"/>
              <a:gd name="connsiteY10" fmla="*/ 0 h 426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6809232" h="42672">
                <a:moveTo>
                  <a:pt x="0" y="0"/>
                </a:moveTo>
                <a:lnTo>
                  <a:pt x="1702308" y="0"/>
                </a:lnTo>
                <a:lnTo>
                  <a:pt x="3404616" y="0"/>
                </a:lnTo>
                <a:lnTo>
                  <a:pt x="5106923" y="0"/>
                </a:lnTo>
                <a:lnTo>
                  <a:pt x="6809232" y="0"/>
                </a:lnTo>
                <a:lnTo>
                  <a:pt x="6809232" y="42672"/>
                </a:lnTo>
                <a:lnTo>
                  <a:pt x="5106923" y="42672"/>
                </a:lnTo>
                <a:lnTo>
                  <a:pt x="3404616" y="42672"/>
                </a:lnTo>
                <a:lnTo>
                  <a:pt x="1702308" y="42672"/>
                </a:lnTo>
                <a:lnTo>
                  <a:pt x="0" y="42672"/>
                </a:lnTo>
                <a:lnTo>
                  <a:pt x="0" y="0"/>
                </a:lnTo>
              </a:path>
            </a:pathLst>
          </a:custGeom>
          <a:solidFill>
            <a:srgbClr val="69646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1054100"/>
            <a:ext cx="8534400" cy="5105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24000" y="203200"/>
            <a:ext cx="68072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6" b="1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Construction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working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He-Ne</a:t>
            </a:r>
          </a:p>
          <a:p>
            <a:pPr>
              <a:lnSpc>
                <a:spcPts val="3800"/>
              </a:lnSpc>
              <a:tabLst/>
            </a:pPr>
            <a:r>
              <a:rPr lang="en-US" altLang="zh-CN" sz="3204" b="1" u="sng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4007" y="70103"/>
            <a:ext cx="9012935" cy="6693407"/>
          </a:xfrm>
          <a:custGeom>
            <a:avLst/>
            <a:gdLst>
              <a:gd name="connsiteX0" fmla="*/ 0 w 9012935"/>
              <a:gd name="connsiteY0" fmla="*/ 329946 h 6693407"/>
              <a:gd name="connsiteX1" fmla="*/ 329920 w 9012935"/>
              <a:gd name="connsiteY1" fmla="*/ 0 h 6693407"/>
              <a:gd name="connsiteX2" fmla="*/ 8682989 w 9012935"/>
              <a:gd name="connsiteY2" fmla="*/ 0 h 6693407"/>
              <a:gd name="connsiteX3" fmla="*/ 9012935 w 9012935"/>
              <a:gd name="connsiteY3" fmla="*/ 329946 h 6693407"/>
              <a:gd name="connsiteX4" fmla="*/ 9012935 w 9012935"/>
              <a:gd name="connsiteY4" fmla="*/ 6363487 h 6693407"/>
              <a:gd name="connsiteX5" fmla="*/ 8682989 w 9012935"/>
              <a:gd name="connsiteY5" fmla="*/ 6693407 h 6693407"/>
              <a:gd name="connsiteX6" fmla="*/ 329920 w 9012935"/>
              <a:gd name="connsiteY6" fmla="*/ 6693407 h 6693407"/>
              <a:gd name="connsiteX7" fmla="*/ 0 w 9012935"/>
              <a:gd name="connsiteY7" fmla="*/ 6363487 h 6693407"/>
              <a:gd name="connsiteX8" fmla="*/ 0 w 9012935"/>
              <a:gd name="connsiteY8" fmla="*/ 329946 h 6693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12935" h="6693407">
                <a:moveTo>
                  <a:pt x="0" y="329946"/>
                </a:moveTo>
                <a:cubicBezTo>
                  <a:pt x="0" y="147700"/>
                  <a:pt x="147713" y="0"/>
                  <a:pt x="329920" y="0"/>
                </a:cubicBezTo>
                <a:lnTo>
                  <a:pt x="8682989" y="0"/>
                </a:lnTo>
                <a:cubicBezTo>
                  <a:pt x="8865235" y="0"/>
                  <a:pt x="9012935" y="147700"/>
                  <a:pt x="9012935" y="329946"/>
                </a:cubicBezTo>
                <a:lnTo>
                  <a:pt x="9012935" y="6363487"/>
                </a:lnTo>
                <a:cubicBezTo>
                  <a:pt x="9012935" y="6545694"/>
                  <a:pt x="8865235" y="6693407"/>
                  <a:pt x="8682989" y="6693407"/>
                </a:cubicBezTo>
                <a:lnTo>
                  <a:pt x="329920" y="6693407"/>
                </a:lnTo>
                <a:cubicBezTo>
                  <a:pt x="147713" y="6693407"/>
                  <a:pt x="0" y="6545694"/>
                  <a:pt x="0" y="6363487"/>
                </a:cubicBezTo>
                <a:lnTo>
                  <a:pt x="0" y="32994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7657" y="63753"/>
            <a:ext cx="9025635" cy="6706107"/>
          </a:xfrm>
          <a:custGeom>
            <a:avLst/>
            <a:gdLst>
              <a:gd name="connsiteX0" fmla="*/ 6350 w 9025635"/>
              <a:gd name="connsiteY0" fmla="*/ 336296 h 6706107"/>
              <a:gd name="connsiteX1" fmla="*/ 336270 w 9025635"/>
              <a:gd name="connsiteY1" fmla="*/ 6350 h 6706107"/>
              <a:gd name="connsiteX2" fmla="*/ 8689339 w 9025635"/>
              <a:gd name="connsiteY2" fmla="*/ 6350 h 6706107"/>
              <a:gd name="connsiteX3" fmla="*/ 9019285 w 9025635"/>
              <a:gd name="connsiteY3" fmla="*/ 336296 h 6706107"/>
              <a:gd name="connsiteX4" fmla="*/ 9019285 w 9025635"/>
              <a:gd name="connsiteY4" fmla="*/ 6369837 h 6706107"/>
              <a:gd name="connsiteX5" fmla="*/ 8689339 w 9025635"/>
              <a:gd name="connsiteY5" fmla="*/ 6699757 h 6706107"/>
              <a:gd name="connsiteX6" fmla="*/ 336270 w 9025635"/>
              <a:gd name="connsiteY6" fmla="*/ 6699757 h 6706107"/>
              <a:gd name="connsiteX7" fmla="*/ 6350 w 9025635"/>
              <a:gd name="connsiteY7" fmla="*/ 6369837 h 6706107"/>
              <a:gd name="connsiteX8" fmla="*/ 6350 w 9025635"/>
              <a:gd name="connsiteY8" fmla="*/ 336296 h 67061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25635" h="6706107">
                <a:moveTo>
                  <a:pt x="6350" y="336296"/>
                </a:moveTo>
                <a:cubicBezTo>
                  <a:pt x="6350" y="154050"/>
                  <a:pt x="154063" y="6350"/>
                  <a:pt x="336270" y="6350"/>
                </a:cubicBezTo>
                <a:lnTo>
                  <a:pt x="8689339" y="6350"/>
                </a:lnTo>
                <a:cubicBezTo>
                  <a:pt x="8871585" y="6350"/>
                  <a:pt x="9019285" y="154050"/>
                  <a:pt x="9019285" y="336296"/>
                </a:cubicBezTo>
                <a:lnTo>
                  <a:pt x="9019285" y="6369837"/>
                </a:lnTo>
                <a:cubicBezTo>
                  <a:pt x="9019285" y="6552044"/>
                  <a:pt x="8871585" y="6699757"/>
                  <a:pt x="8689339" y="6699757"/>
                </a:cubicBezTo>
                <a:lnTo>
                  <a:pt x="336270" y="6699757"/>
                </a:lnTo>
                <a:cubicBezTo>
                  <a:pt x="154063" y="6699757"/>
                  <a:pt x="6350" y="6552044"/>
                  <a:pt x="6350" y="6369837"/>
                </a:cubicBezTo>
                <a:lnTo>
                  <a:pt x="6350" y="33629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005839" y="1413255"/>
            <a:ext cx="2996183" cy="47244"/>
          </a:xfrm>
          <a:custGeom>
            <a:avLst/>
            <a:gdLst>
              <a:gd name="connsiteX0" fmla="*/ 0 w 2996183"/>
              <a:gd name="connsiteY0" fmla="*/ 0 h 47244"/>
              <a:gd name="connsiteX1" fmla="*/ 1498092 w 2996183"/>
              <a:gd name="connsiteY1" fmla="*/ 0 h 47244"/>
              <a:gd name="connsiteX2" fmla="*/ 2996183 w 2996183"/>
              <a:gd name="connsiteY2" fmla="*/ 0 h 47244"/>
              <a:gd name="connsiteX3" fmla="*/ 2996183 w 2996183"/>
              <a:gd name="connsiteY3" fmla="*/ 47244 h 47244"/>
              <a:gd name="connsiteX4" fmla="*/ 1498092 w 2996183"/>
              <a:gd name="connsiteY4" fmla="*/ 47244 h 47244"/>
              <a:gd name="connsiteX5" fmla="*/ 0 w 2996183"/>
              <a:gd name="connsiteY5" fmla="*/ 47244 h 47244"/>
              <a:gd name="connsiteX6" fmla="*/ 0 w 2996183"/>
              <a:gd name="connsiteY6" fmla="*/ 0 h 472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996183" h="47244">
                <a:moveTo>
                  <a:pt x="0" y="0"/>
                </a:moveTo>
                <a:lnTo>
                  <a:pt x="1498092" y="0"/>
                </a:lnTo>
                <a:lnTo>
                  <a:pt x="2996183" y="0"/>
                </a:lnTo>
                <a:lnTo>
                  <a:pt x="2996183" y="47244"/>
                </a:lnTo>
                <a:lnTo>
                  <a:pt x="1498092" y="47244"/>
                </a:lnTo>
                <a:lnTo>
                  <a:pt x="0" y="47244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003300" y="1041400"/>
            <a:ext cx="29845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/>
            </a:pPr>
            <a:r>
              <a:rPr lang="en-US" altLang="zh-CN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Construction: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03300" y="2032000"/>
            <a:ext cx="72263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66700" algn="l"/>
              </a:tabLst>
            </a:pPr>
            <a:r>
              <a:rPr lang="en-US" altLang="zh-CN" sz="2207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He-Ne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consists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large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narrow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discharge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filled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helium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neon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gases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10:1.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003300" y="3619500"/>
            <a:ext cx="67691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66700" algn="l"/>
              </a:tabLst>
            </a:pPr>
            <a:r>
              <a:rPr lang="en-US" altLang="zh-CN" sz="2207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enclosed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fully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partially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reflective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mirrors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serve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optical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cavity.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03300" y="5194300"/>
            <a:ext cx="70866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66700" algn="l"/>
              </a:tabLst>
            </a:pPr>
            <a:r>
              <a:rPr lang="en-US" altLang="zh-CN" sz="2207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Brewster's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angle,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reflected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radiations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become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polarized.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304" y="3810"/>
            <a:ext cx="819655" cy="819150"/>
          </a:xfrm>
          <a:custGeom>
            <a:avLst/>
            <a:gdLst>
              <a:gd name="connsiteX0" fmla="*/ 819655 w 819655"/>
              <a:gd name="connsiteY0" fmla="*/ 0 h 819150"/>
              <a:gd name="connsiteX1" fmla="*/ 505 w 819655"/>
              <a:gd name="connsiteY1" fmla="*/ 819150 h 819150"/>
              <a:gd name="connsiteX2" fmla="*/ 0 w 819655"/>
              <a:gd name="connsiteY2" fmla="*/ 819150 h 819150"/>
              <a:gd name="connsiteX3" fmla="*/ 505 w 819655"/>
              <a:gd name="connsiteY3" fmla="*/ 0 h 819150"/>
              <a:gd name="connsiteX4" fmla="*/ 819655 w 819655"/>
              <a:gd name="connsiteY4" fmla="*/ 0 h 819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9655" h="819150">
                <a:moveTo>
                  <a:pt x="819655" y="0"/>
                </a:moveTo>
                <a:cubicBezTo>
                  <a:pt x="819655" y="452373"/>
                  <a:pt x="452904" y="819150"/>
                  <a:pt x="505" y="819150"/>
                </a:cubicBezTo>
                <a:cubicBezTo>
                  <a:pt x="336" y="819150"/>
                  <a:pt x="168" y="819150"/>
                  <a:pt x="0" y="819150"/>
                </a:cubicBezTo>
                <a:lnTo>
                  <a:pt x="505" y="0"/>
                </a:lnTo>
                <a:lnTo>
                  <a:pt x="819655" y="0"/>
                </a:lnTo>
              </a:path>
            </a:pathLst>
          </a:custGeom>
          <a:solidFill>
            <a:srgbClr val="FEFD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-3045" y="-2539"/>
            <a:ext cx="832355" cy="831850"/>
          </a:xfrm>
          <a:custGeom>
            <a:avLst/>
            <a:gdLst>
              <a:gd name="connsiteX0" fmla="*/ 826005 w 832355"/>
              <a:gd name="connsiteY0" fmla="*/ 6350 h 831850"/>
              <a:gd name="connsiteX1" fmla="*/ 6855 w 832355"/>
              <a:gd name="connsiteY1" fmla="*/ 825500 h 831850"/>
              <a:gd name="connsiteX2" fmla="*/ 6350 w 832355"/>
              <a:gd name="connsiteY2" fmla="*/ 825500 h 831850"/>
              <a:gd name="connsiteX3" fmla="*/ 6855 w 832355"/>
              <a:gd name="connsiteY3" fmla="*/ 6350 h 831850"/>
              <a:gd name="connsiteX4" fmla="*/ 826005 w 832355"/>
              <a:gd name="connsiteY4" fmla="*/ 6350 h 831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2355" h="831850">
                <a:moveTo>
                  <a:pt x="826005" y="6350"/>
                </a:moveTo>
                <a:cubicBezTo>
                  <a:pt x="826005" y="458723"/>
                  <a:pt x="459254" y="825500"/>
                  <a:pt x="6855" y="825500"/>
                </a:cubicBezTo>
                <a:cubicBezTo>
                  <a:pt x="6686" y="825500"/>
                  <a:pt x="6518" y="825500"/>
                  <a:pt x="6350" y="825500"/>
                </a:cubicBezTo>
                <a:lnTo>
                  <a:pt x="6855" y="6350"/>
                </a:lnTo>
                <a:lnTo>
                  <a:pt x="82600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55447" y="7619"/>
            <a:ext cx="1729739" cy="1729740"/>
          </a:xfrm>
          <a:custGeom>
            <a:avLst/>
            <a:gdLst>
              <a:gd name="connsiteX0" fmla="*/ 13715 w 1729739"/>
              <a:gd name="connsiteY0" fmla="*/ 864869 h 1729740"/>
              <a:gd name="connsiteX1" fmla="*/ 864869 w 1729739"/>
              <a:gd name="connsiteY1" fmla="*/ 13716 h 1729740"/>
              <a:gd name="connsiteX2" fmla="*/ 1716024 w 1729739"/>
              <a:gd name="connsiteY2" fmla="*/ 864869 h 1729740"/>
              <a:gd name="connsiteX3" fmla="*/ 864869 w 1729739"/>
              <a:gd name="connsiteY3" fmla="*/ 1716024 h 1729740"/>
              <a:gd name="connsiteX4" fmla="*/ 13715 w 1729739"/>
              <a:gd name="connsiteY4" fmla="*/ 864869 h 1729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29739" h="1729740">
                <a:moveTo>
                  <a:pt x="13715" y="864869"/>
                </a:moveTo>
                <a:cubicBezTo>
                  <a:pt x="13715" y="394843"/>
                  <a:pt x="394792" y="13716"/>
                  <a:pt x="864869" y="13716"/>
                </a:cubicBezTo>
                <a:cubicBezTo>
                  <a:pt x="1334896" y="13716"/>
                  <a:pt x="1716024" y="394843"/>
                  <a:pt x="1716024" y="864869"/>
                </a:cubicBezTo>
                <a:cubicBezTo>
                  <a:pt x="1716024" y="1334896"/>
                  <a:pt x="1334896" y="1716024"/>
                  <a:pt x="864869" y="1716024"/>
                </a:cubicBezTo>
                <a:cubicBezTo>
                  <a:pt x="394792" y="1716024"/>
                  <a:pt x="13715" y="1334896"/>
                  <a:pt x="13715" y="864869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81165" y="1044193"/>
            <a:ext cx="1129122" cy="1124354"/>
          </a:xfrm>
          <a:custGeom>
            <a:avLst/>
            <a:gdLst>
              <a:gd name="connsiteX0" fmla="*/ 124650 w 1129122"/>
              <a:gd name="connsiteY0" fmla="*/ 211074 h 1124354"/>
              <a:gd name="connsiteX1" fmla="*/ 908482 w 1129122"/>
              <a:gd name="connsiteY1" fmla="*/ 131318 h 1124354"/>
              <a:gd name="connsiteX2" fmla="*/ 1004494 w 1129122"/>
              <a:gd name="connsiteY2" fmla="*/ 913257 h 1124354"/>
              <a:gd name="connsiteX3" fmla="*/ 220662 w 1129122"/>
              <a:gd name="connsiteY3" fmla="*/ 993140 h 1124354"/>
              <a:gd name="connsiteX4" fmla="*/ 124650 w 1129122"/>
              <a:gd name="connsiteY4" fmla="*/ 211074 h 11243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9122" h="1124354">
                <a:moveTo>
                  <a:pt x="124650" y="211074"/>
                </a:moveTo>
                <a:cubicBezTo>
                  <a:pt x="314591" y="-26923"/>
                  <a:pt x="665531" y="-62610"/>
                  <a:pt x="908482" y="131318"/>
                </a:cubicBezTo>
                <a:cubicBezTo>
                  <a:pt x="1151445" y="325247"/>
                  <a:pt x="1194371" y="675386"/>
                  <a:pt x="1004494" y="913257"/>
                </a:cubicBezTo>
                <a:cubicBezTo>
                  <a:pt x="814552" y="1151255"/>
                  <a:pt x="463626" y="1186942"/>
                  <a:pt x="220662" y="993140"/>
                </a:cubicBezTo>
                <a:cubicBezTo>
                  <a:pt x="-22300" y="799211"/>
                  <a:pt x="-65281" y="449072"/>
                  <a:pt x="124650" y="21107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11628" y="1174689"/>
            <a:ext cx="868225" cy="863466"/>
          </a:xfrm>
          <a:custGeom>
            <a:avLst/>
            <a:gdLst>
              <a:gd name="connsiteX0" fmla="*/ 96168 w 868225"/>
              <a:gd name="connsiteY0" fmla="*/ 161985 h 863466"/>
              <a:gd name="connsiteX1" fmla="*/ 171594 w 868225"/>
              <a:gd name="connsiteY1" fmla="*/ 760663 h 863466"/>
              <a:gd name="connsiteX2" fmla="*/ 772050 w 868225"/>
              <a:gd name="connsiteY2" fmla="*/ 701481 h 863466"/>
              <a:gd name="connsiteX3" fmla="*/ 696637 w 868225"/>
              <a:gd name="connsiteY3" fmla="*/ 102803 h 863466"/>
              <a:gd name="connsiteX4" fmla="*/ 96168 w 868225"/>
              <a:gd name="connsiteY4" fmla="*/ 161985 h 8634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68225" h="863466">
                <a:moveTo>
                  <a:pt x="96168" y="161985"/>
                </a:moveTo>
                <a:cubicBezTo>
                  <a:pt x="-48814" y="343595"/>
                  <a:pt x="-15057" y="611692"/>
                  <a:pt x="171594" y="760663"/>
                </a:cubicBezTo>
                <a:cubicBezTo>
                  <a:pt x="358233" y="909634"/>
                  <a:pt x="627067" y="883091"/>
                  <a:pt x="772050" y="701481"/>
                </a:cubicBezTo>
                <a:cubicBezTo>
                  <a:pt x="917046" y="519744"/>
                  <a:pt x="883276" y="251774"/>
                  <a:pt x="696637" y="102803"/>
                </a:cubicBezTo>
                <a:cubicBezTo>
                  <a:pt x="509985" y="-46167"/>
                  <a:pt x="241152" y="-19624"/>
                  <a:pt x="96168" y="16198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13460" y="0"/>
            <a:ext cx="8130540" cy="6858000"/>
          </a:xfrm>
          <a:custGeom>
            <a:avLst/>
            <a:gdLst>
              <a:gd name="connsiteX0" fmla="*/ 0 w 8130540"/>
              <a:gd name="connsiteY0" fmla="*/ 6857999 h 6858000"/>
              <a:gd name="connsiteX1" fmla="*/ 8130539 w 8130540"/>
              <a:gd name="connsiteY1" fmla="*/ 6857999 h 6858000"/>
              <a:gd name="connsiteX2" fmla="*/ 8130539 w 8130540"/>
              <a:gd name="connsiteY2" fmla="*/ 0 h 6858000"/>
              <a:gd name="connsiteX3" fmla="*/ 0 w 8130540"/>
              <a:gd name="connsiteY3" fmla="*/ 0 h 6858000"/>
              <a:gd name="connsiteX4" fmla="*/ 0 w 813054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30540" h="6858000">
                <a:moveTo>
                  <a:pt x="0" y="6857999"/>
                </a:moveTo>
                <a:lnTo>
                  <a:pt x="8130539" y="6857999"/>
                </a:lnTo>
                <a:lnTo>
                  <a:pt x="8130539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014983" y="0"/>
            <a:ext cx="73152" cy="6858000"/>
          </a:xfrm>
          <a:custGeom>
            <a:avLst/>
            <a:gdLst>
              <a:gd name="connsiteX0" fmla="*/ 0 w 73152"/>
              <a:gd name="connsiteY0" fmla="*/ 6857999 h 6858000"/>
              <a:gd name="connsiteX1" fmla="*/ 73152 w 73152"/>
              <a:gd name="connsiteY1" fmla="*/ 6857999 h 6858000"/>
              <a:gd name="connsiteX2" fmla="*/ 73152 w 73152"/>
              <a:gd name="connsiteY2" fmla="*/ 0 h 6858000"/>
              <a:gd name="connsiteX3" fmla="*/ 0 w 73152"/>
              <a:gd name="connsiteY3" fmla="*/ 0 h 6858000"/>
              <a:gd name="connsiteX4" fmla="*/ 0 w 73152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3152" h="6858000">
                <a:moveTo>
                  <a:pt x="0" y="6857999"/>
                </a:moveTo>
                <a:lnTo>
                  <a:pt x="73152" y="6857999"/>
                </a:lnTo>
                <a:lnTo>
                  <a:pt x="73152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0"/>
            <a:ext cx="3314700" cy="68580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698500"/>
            <a:ext cx="3530600" cy="56769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24000" y="508000"/>
            <a:ext cx="16129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4" b="1" i="1" u="sng" dirty="0" smtClean="0">
                <a:solidFill>
                  <a:srgbClr val="572314"/>
                </a:solidFill>
                <a:latin typeface="Times New Roman" pitchFamily="18" charset="0"/>
                <a:cs typeface="Times New Roman" pitchFamily="18" charset="0"/>
              </a:rPr>
              <a:t>Working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384300" y="1739900"/>
            <a:ext cx="2032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076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752600" y="1739900"/>
            <a:ext cx="27686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Helium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atoms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384300" y="2235200"/>
            <a:ext cx="4025900" cy="438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transferring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their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energies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neon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atoms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excited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3s.</a:t>
            </a:r>
          </a:p>
          <a:p>
            <a:pPr>
              <a:lnSpc>
                <a:spcPts val="3400"/>
              </a:lnSpc>
              <a:tabLst>
                <a:tab pos="279400" algn="l"/>
              </a:tabLst>
            </a:pPr>
            <a:r>
              <a:rPr lang="en-US" altLang="zh-CN" sz="2076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theses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levels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those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lower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levels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3p.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79400" algn="l"/>
              </a:tabLst>
            </a:pPr>
            <a:r>
              <a:rPr lang="en-US" altLang="zh-CN" sz="2076" dirty="0" smtClean="0">
                <a:solidFill>
                  <a:srgbClr val="3891A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emission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radiation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having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wavelength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6328A</a:t>
            </a:r>
            <a:r>
              <a:rPr lang="en-US" altLang="zh-CN" sz="172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2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red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gives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continuous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emission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2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4007" y="70103"/>
            <a:ext cx="9012935" cy="6693407"/>
          </a:xfrm>
          <a:custGeom>
            <a:avLst/>
            <a:gdLst>
              <a:gd name="connsiteX0" fmla="*/ 0 w 9012935"/>
              <a:gd name="connsiteY0" fmla="*/ 329946 h 6693407"/>
              <a:gd name="connsiteX1" fmla="*/ 329920 w 9012935"/>
              <a:gd name="connsiteY1" fmla="*/ 0 h 6693407"/>
              <a:gd name="connsiteX2" fmla="*/ 8682989 w 9012935"/>
              <a:gd name="connsiteY2" fmla="*/ 0 h 6693407"/>
              <a:gd name="connsiteX3" fmla="*/ 9012935 w 9012935"/>
              <a:gd name="connsiteY3" fmla="*/ 329946 h 6693407"/>
              <a:gd name="connsiteX4" fmla="*/ 9012935 w 9012935"/>
              <a:gd name="connsiteY4" fmla="*/ 6363487 h 6693407"/>
              <a:gd name="connsiteX5" fmla="*/ 8682989 w 9012935"/>
              <a:gd name="connsiteY5" fmla="*/ 6693407 h 6693407"/>
              <a:gd name="connsiteX6" fmla="*/ 329920 w 9012935"/>
              <a:gd name="connsiteY6" fmla="*/ 6693407 h 6693407"/>
              <a:gd name="connsiteX7" fmla="*/ 0 w 9012935"/>
              <a:gd name="connsiteY7" fmla="*/ 6363487 h 6693407"/>
              <a:gd name="connsiteX8" fmla="*/ 0 w 9012935"/>
              <a:gd name="connsiteY8" fmla="*/ 329946 h 6693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12935" h="6693407">
                <a:moveTo>
                  <a:pt x="0" y="329946"/>
                </a:moveTo>
                <a:cubicBezTo>
                  <a:pt x="0" y="147700"/>
                  <a:pt x="147713" y="0"/>
                  <a:pt x="329920" y="0"/>
                </a:cubicBezTo>
                <a:lnTo>
                  <a:pt x="8682989" y="0"/>
                </a:lnTo>
                <a:cubicBezTo>
                  <a:pt x="8865235" y="0"/>
                  <a:pt x="9012935" y="147700"/>
                  <a:pt x="9012935" y="329946"/>
                </a:cubicBezTo>
                <a:lnTo>
                  <a:pt x="9012935" y="6363487"/>
                </a:lnTo>
                <a:cubicBezTo>
                  <a:pt x="9012935" y="6545694"/>
                  <a:pt x="8865235" y="6693407"/>
                  <a:pt x="8682989" y="6693407"/>
                </a:cubicBezTo>
                <a:lnTo>
                  <a:pt x="329920" y="6693407"/>
                </a:lnTo>
                <a:cubicBezTo>
                  <a:pt x="147713" y="6693407"/>
                  <a:pt x="0" y="6545694"/>
                  <a:pt x="0" y="6363487"/>
                </a:cubicBezTo>
                <a:lnTo>
                  <a:pt x="0" y="32994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7657" y="63753"/>
            <a:ext cx="9025635" cy="6706107"/>
          </a:xfrm>
          <a:custGeom>
            <a:avLst/>
            <a:gdLst>
              <a:gd name="connsiteX0" fmla="*/ 6350 w 9025635"/>
              <a:gd name="connsiteY0" fmla="*/ 336296 h 6706107"/>
              <a:gd name="connsiteX1" fmla="*/ 336270 w 9025635"/>
              <a:gd name="connsiteY1" fmla="*/ 6350 h 6706107"/>
              <a:gd name="connsiteX2" fmla="*/ 8689339 w 9025635"/>
              <a:gd name="connsiteY2" fmla="*/ 6350 h 6706107"/>
              <a:gd name="connsiteX3" fmla="*/ 9019285 w 9025635"/>
              <a:gd name="connsiteY3" fmla="*/ 336296 h 6706107"/>
              <a:gd name="connsiteX4" fmla="*/ 9019285 w 9025635"/>
              <a:gd name="connsiteY4" fmla="*/ 6369837 h 6706107"/>
              <a:gd name="connsiteX5" fmla="*/ 8689339 w 9025635"/>
              <a:gd name="connsiteY5" fmla="*/ 6699757 h 6706107"/>
              <a:gd name="connsiteX6" fmla="*/ 336270 w 9025635"/>
              <a:gd name="connsiteY6" fmla="*/ 6699757 h 6706107"/>
              <a:gd name="connsiteX7" fmla="*/ 6350 w 9025635"/>
              <a:gd name="connsiteY7" fmla="*/ 6369837 h 6706107"/>
              <a:gd name="connsiteX8" fmla="*/ 6350 w 9025635"/>
              <a:gd name="connsiteY8" fmla="*/ 336296 h 67061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25635" h="6706107">
                <a:moveTo>
                  <a:pt x="6350" y="336296"/>
                </a:moveTo>
                <a:cubicBezTo>
                  <a:pt x="6350" y="154050"/>
                  <a:pt x="154063" y="6350"/>
                  <a:pt x="336270" y="6350"/>
                </a:cubicBezTo>
                <a:lnTo>
                  <a:pt x="8689339" y="6350"/>
                </a:lnTo>
                <a:cubicBezTo>
                  <a:pt x="8871585" y="6350"/>
                  <a:pt x="9019285" y="154050"/>
                  <a:pt x="9019285" y="336296"/>
                </a:cubicBezTo>
                <a:lnTo>
                  <a:pt x="9019285" y="6369837"/>
                </a:lnTo>
                <a:cubicBezTo>
                  <a:pt x="9019285" y="6552044"/>
                  <a:pt x="8871585" y="6699757"/>
                  <a:pt x="8689339" y="6699757"/>
                </a:cubicBezTo>
                <a:lnTo>
                  <a:pt x="336270" y="6699757"/>
                </a:lnTo>
                <a:cubicBezTo>
                  <a:pt x="154063" y="6699757"/>
                  <a:pt x="6350" y="6552044"/>
                  <a:pt x="6350" y="6369837"/>
                </a:cubicBezTo>
                <a:lnTo>
                  <a:pt x="6350" y="33629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2712973" y="501141"/>
            <a:ext cx="4215383" cy="42672"/>
          </a:xfrm>
          <a:custGeom>
            <a:avLst/>
            <a:gdLst>
              <a:gd name="connsiteX0" fmla="*/ 0 w 4215383"/>
              <a:gd name="connsiteY0" fmla="*/ 0 h 42672"/>
              <a:gd name="connsiteX1" fmla="*/ 1405128 w 4215383"/>
              <a:gd name="connsiteY1" fmla="*/ 0 h 42672"/>
              <a:gd name="connsiteX2" fmla="*/ 2810255 w 4215383"/>
              <a:gd name="connsiteY2" fmla="*/ 0 h 42672"/>
              <a:gd name="connsiteX3" fmla="*/ 4215383 w 4215383"/>
              <a:gd name="connsiteY3" fmla="*/ 0 h 42672"/>
              <a:gd name="connsiteX4" fmla="*/ 4215383 w 4215383"/>
              <a:gd name="connsiteY4" fmla="*/ 42672 h 42672"/>
              <a:gd name="connsiteX5" fmla="*/ 2810255 w 4215383"/>
              <a:gd name="connsiteY5" fmla="*/ 42672 h 42672"/>
              <a:gd name="connsiteX6" fmla="*/ 1405128 w 4215383"/>
              <a:gd name="connsiteY6" fmla="*/ 42672 h 42672"/>
              <a:gd name="connsiteX7" fmla="*/ 0 w 4215383"/>
              <a:gd name="connsiteY7" fmla="*/ 42672 h 42672"/>
              <a:gd name="connsiteX8" fmla="*/ 0 w 4215383"/>
              <a:gd name="connsiteY8" fmla="*/ 0 h 426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215383" h="42672">
                <a:moveTo>
                  <a:pt x="0" y="0"/>
                </a:moveTo>
                <a:lnTo>
                  <a:pt x="1405128" y="0"/>
                </a:lnTo>
                <a:lnTo>
                  <a:pt x="2810255" y="0"/>
                </a:lnTo>
                <a:lnTo>
                  <a:pt x="4215383" y="0"/>
                </a:lnTo>
                <a:lnTo>
                  <a:pt x="4215383" y="42672"/>
                </a:lnTo>
                <a:lnTo>
                  <a:pt x="2810255" y="42672"/>
                </a:lnTo>
                <a:lnTo>
                  <a:pt x="1405128" y="42672"/>
                </a:lnTo>
                <a:lnTo>
                  <a:pt x="0" y="42672"/>
                </a:lnTo>
                <a:lnTo>
                  <a:pt x="0" y="0"/>
                </a:lnTo>
              </a:path>
            </a:pathLst>
          </a:custGeom>
          <a:solidFill>
            <a:srgbClr val="69240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91539" y="1259586"/>
            <a:ext cx="4101109" cy="35052"/>
          </a:xfrm>
          <a:custGeom>
            <a:avLst/>
            <a:gdLst>
              <a:gd name="connsiteX0" fmla="*/ 0 w 4101109"/>
              <a:gd name="connsiteY0" fmla="*/ 0 h 35052"/>
              <a:gd name="connsiteX1" fmla="*/ 1367053 w 4101109"/>
              <a:gd name="connsiteY1" fmla="*/ 0 h 35052"/>
              <a:gd name="connsiteX2" fmla="*/ 2734081 w 4101109"/>
              <a:gd name="connsiteY2" fmla="*/ 0 h 35052"/>
              <a:gd name="connsiteX3" fmla="*/ 4101109 w 4101109"/>
              <a:gd name="connsiteY3" fmla="*/ 0 h 35052"/>
              <a:gd name="connsiteX4" fmla="*/ 4101109 w 4101109"/>
              <a:gd name="connsiteY4" fmla="*/ 35052 h 35052"/>
              <a:gd name="connsiteX5" fmla="*/ 2734081 w 4101109"/>
              <a:gd name="connsiteY5" fmla="*/ 35052 h 35052"/>
              <a:gd name="connsiteX6" fmla="*/ 1367053 w 4101109"/>
              <a:gd name="connsiteY6" fmla="*/ 35052 h 35052"/>
              <a:gd name="connsiteX7" fmla="*/ 0 w 4101109"/>
              <a:gd name="connsiteY7" fmla="*/ 35052 h 35052"/>
              <a:gd name="connsiteX8" fmla="*/ 0 w 4101109"/>
              <a:gd name="connsiteY8" fmla="*/ 0 h 350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101109" h="35052">
                <a:moveTo>
                  <a:pt x="0" y="0"/>
                </a:moveTo>
                <a:lnTo>
                  <a:pt x="1367053" y="0"/>
                </a:lnTo>
                <a:lnTo>
                  <a:pt x="2734081" y="0"/>
                </a:lnTo>
                <a:lnTo>
                  <a:pt x="4101109" y="0"/>
                </a:lnTo>
                <a:lnTo>
                  <a:pt x="4101109" y="35052"/>
                </a:lnTo>
                <a:lnTo>
                  <a:pt x="2734081" y="35052"/>
                </a:lnTo>
                <a:lnTo>
                  <a:pt x="1367053" y="35052"/>
                </a:lnTo>
                <a:lnTo>
                  <a:pt x="0" y="35052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127500"/>
            <a:ext cx="7670800" cy="25273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705100" y="177800"/>
            <a:ext cx="42037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3204" b="1" dirty="0" smtClean="0">
                <a:solidFill>
                  <a:srgbClr val="69240C"/>
                </a:solidFill>
                <a:latin typeface="Times New Roman" pitchFamily="18" charset="0"/>
                <a:cs typeface="Times New Roman" pitchFamily="18" charset="0"/>
              </a:rPr>
              <a:t>Applications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69240C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69240C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079500" y="990600"/>
            <a:ext cx="4089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communication: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358900" y="1485900"/>
            <a:ext cx="7188200" cy="1003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635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optical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fiber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communication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bandwidth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lnSpc>
                <a:spcPts val="2800"/>
              </a:lnSpc>
              <a:tabLst>
                <a:tab pos="635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microwave</a:t>
            </a:r>
          </a:p>
          <a:p>
            <a:pPr>
              <a:lnSpc>
                <a:spcPts val="2800"/>
              </a:lnSpc>
              <a:tabLst>
                <a:tab pos="635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communications.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079500" y="2616200"/>
            <a:ext cx="76327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large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bandwidth,more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amount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358900" y="2997200"/>
            <a:ext cx="660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sent.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79500" y="3441700"/>
            <a:ext cx="71374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channels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simultaneously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transmitted.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communication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358900" y="4241800"/>
            <a:ext cx="75946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devices,including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speed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photo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copiers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printers.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62914" y="522351"/>
            <a:ext cx="2889529" cy="16763"/>
          </a:xfrm>
          <a:custGeom>
            <a:avLst/>
            <a:gdLst>
              <a:gd name="connsiteX0" fmla="*/ 0 w 2889529"/>
              <a:gd name="connsiteY0" fmla="*/ 0 h 16763"/>
              <a:gd name="connsiteX1" fmla="*/ 1444777 w 2889529"/>
              <a:gd name="connsiteY1" fmla="*/ 0 h 16763"/>
              <a:gd name="connsiteX2" fmla="*/ 2889529 w 2889529"/>
              <a:gd name="connsiteY2" fmla="*/ 0 h 16763"/>
              <a:gd name="connsiteX3" fmla="*/ 2889529 w 2889529"/>
              <a:gd name="connsiteY3" fmla="*/ 16763 h 16763"/>
              <a:gd name="connsiteX4" fmla="*/ 1444777 w 2889529"/>
              <a:gd name="connsiteY4" fmla="*/ 16763 h 16763"/>
              <a:gd name="connsiteX5" fmla="*/ 0 w 2889529"/>
              <a:gd name="connsiteY5" fmla="*/ 16763 h 16763"/>
              <a:gd name="connsiteX6" fmla="*/ 0 w 2889529"/>
              <a:gd name="connsiteY6" fmla="*/ 0 h 167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889529" h="16763">
                <a:moveTo>
                  <a:pt x="0" y="0"/>
                </a:moveTo>
                <a:lnTo>
                  <a:pt x="1444777" y="0"/>
                </a:lnTo>
                <a:lnTo>
                  <a:pt x="2889529" y="0"/>
                </a:lnTo>
                <a:lnTo>
                  <a:pt x="2889529" y="16763"/>
                </a:lnTo>
                <a:lnTo>
                  <a:pt x="1444777" y="16763"/>
                </a:lnTo>
                <a:lnTo>
                  <a:pt x="0" y="16763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3416300"/>
            <a:ext cx="7924800" cy="27432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60400" y="254000"/>
            <a:ext cx="28829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604" b="1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industry: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60400" y="723900"/>
            <a:ext cx="75311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039" dirty="0" smtClean="0">
                <a:solidFill>
                  <a:srgbClr val="F3A44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Lasers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can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be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used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to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blast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holes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in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diamonds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and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hard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27100" y="1092200"/>
            <a:ext cx="6731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steel.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60400" y="1549400"/>
            <a:ext cx="77724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266700" algn="l"/>
              </a:tabLst>
            </a:pPr>
            <a:r>
              <a:rPr lang="en-US" altLang="zh-CN" sz="2039" dirty="0" smtClean="0">
                <a:solidFill>
                  <a:srgbClr val="F3A44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cut,drill,weld,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remove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metal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from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surfaces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and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perform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these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operations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even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surfaces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inaccessible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by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mechanical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methods.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60400" y="2705100"/>
            <a:ext cx="77978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039" dirty="0" smtClean="0">
                <a:solidFill>
                  <a:srgbClr val="F3A44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range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finder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used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measure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distance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making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27100" y="3073400"/>
            <a:ext cx="2463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maps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Constantia" pitchFamily="18" charset="0"/>
                <a:cs typeface="Constantia" pitchFamily="18" charset="0"/>
              </a:rPr>
              <a:t>surveyors.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E3DE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99211" y="323595"/>
            <a:ext cx="8544052" cy="6209284"/>
          </a:xfrm>
          <a:custGeom>
            <a:avLst/>
            <a:gdLst>
              <a:gd name="connsiteX0" fmla="*/ 6350 w 8544052"/>
              <a:gd name="connsiteY0" fmla="*/ 135255 h 6209284"/>
              <a:gd name="connsiteX1" fmla="*/ 135305 w 8544052"/>
              <a:gd name="connsiteY1" fmla="*/ 6350 h 6209284"/>
              <a:gd name="connsiteX2" fmla="*/ 8408796 w 8544052"/>
              <a:gd name="connsiteY2" fmla="*/ 6350 h 6209284"/>
              <a:gd name="connsiteX3" fmla="*/ 8537702 w 8544052"/>
              <a:gd name="connsiteY3" fmla="*/ 135255 h 6209284"/>
              <a:gd name="connsiteX4" fmla="*/ 8537702 w 8544052"/>
              <a:gd name="connsiteY4" fmla="*/ 6073978 h 6209284"/>
              <a:gd name="connsiteX5" fmla="*/ 8408796 w 8544052"/>
              <a:gd name="connsiteY5" fmla="*/ 6202934 h 6209284"/>
              <a:gd name="connsiteX6" fmla="*/ 135305 w 8544052"/>
              <a:gd name="connsiteY6" fmla="*/ 6202934 h 6209284"/>
              <a:gd name="connsiteX7" fmla="*/ 6350 w 8544052"/>
              <a:gd name="connsiteY7" fmla="*/ 6073978 h 6209284"/>
              <a:gd name="connsiteX8" fmla="*/ 6350 w 8544052"/>
              <a:gd name="connsiteY8" fmla="*/ 135255 h 62092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8544052" h="6209284">
                <a:moveTo>
                  <a:pt x="6350" y="135255"/>
                </a:moveTo>
                <a:cubicBezTo>
                  <a:pt x="6350" y="64135"/>
                  <a:pt x="64084" y="6350"/>
                  <a:pt x="135305" y="6350"/>
                </a:cubicBezTo>
                <a:lnTo>
                  <a:pt x="8408796" y="6350"/>
                </a:lnTo>
                <a:cubicBezTo>
                  <a:pt x="8479917" y="6350"/>
                  <a:pt x="8537702" y="64135"/>
                  <a:pt x="8537702" y="135255"/>
                </a:cubicBezTo>
                <a:lnTo>
                  <a:pt x="8537702" y="6073978"/>
                </a:lnTo>
                <a:cubicBezTo>
                  <a:pt x="8537702" y="6145199"/>
                  <a:pt x="8479917" y="6202934"/>
                  <a:pt x="8408796" y="6202934"/>
                </a:cubicBezTo>
                <a:lnTo>
                  <a:pt x="135305" y="6202934"/>
                </a:lnTo>
                <a:cubicBezTo>
                  <a:pt x="64084" y="6202934"/>
                  <a:pt x="6350" y="6145199"/>
                  <a:pt x="6350" y="6073978"/>
                </a:cubicBezTo>
                <a:lnTo>
                  <a:pt x="6350" y="13525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500" y="558800"/>
            <a:ext cx="6883400" cy="17399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" y="292100"/>
            <a:ext cx="8712200" cy="63754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100" y="317500"/>
            <a:ext cx="8559800" cy="62103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400" y="431800"/>
            <a:ext cx="8331200" cy="5499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28700" y="2667000"/>
            <a:ext cx="75565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198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Argon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Co2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liver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219200" y="2997200"/>
            <a:ext cx="15621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lungs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028700" y="3378200"/>
            <a:ext cx="71755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195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kind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surgery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molecules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219200" y="3708400"/>
            <a:ext cx="34163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stitch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together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wounds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028700" y="4089400"/>
            <a:ext cx="70739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195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Co2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particularly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spinal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brain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28700" y="4432300"/>
            <a:ext cx="6883400" cy="71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905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tumour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excision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kidney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stone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extrusion.</a:t>
            </a:r>
          </a:p>
          <a:p>
            <a:pPr>
              <a:lnSpc>
                <a:spcPts val="2900"/>
              </a:lnSpc>
              <a:tabLst>
                <a:tab pos="190500" algn="l"/>
              </a:tabLst>
            </a:pPr>
            <a:r>
              <a:rPr lang="en-US" altLang="zh-CN" sz="2195" dirty="0" smtClean="0">
                <a:solidFill>
                  <a:srgbClr val="F07F09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Glaucoma.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3B3B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315200" y="0"/>
            <a:ext cx="1828800" cy="6857999"/>
          </a:xfrm>
          <a:custGeom>
            <a:avLst/>
            <a:gdLst>
              <a:gd name="connsiteX0" fmla="*/ 1828800 w 1828800"/>
              <a:gd name="connsiteY0" fmla="*/ 14224 h 6857999"/>
              <a:gd name="connsiteX1" fmla="*/ 1828800 w 1828800"/>
              <a:gd name="connsiteY1" fmla="*/ 6857999 h 6857999"/>
              <a:gd name="connsiteX2" fmla="*/ 194944 w 1828800"/>
              <a:gd name="connsiteY2" fmla="*/ 6854831 h 6857999"/>
              <a:gd name="connsiteX3" fmla="*/ 0 w 1828800"/>
              <a:gd name="connsiteY3" fmla="*/ 0 h 6857999"/>
              <a:gd name="connsiteX4" fmla="*/ 1828800 w 1828800"/>
              <a:gd name="connsiteY4" fmla="*/ 14224 h 6857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6857999">
                <a:moveTo>
                  <a:pt x="1828800" y="14224"/>
                </a:moveTo>
                <a:lnTo>
                  <a:pt x="1828800" y="6857999"/>
                </a:lnTo>
                <a:lnTo>
                  <a:pt x="194944" y="6854831"/>
                </a:lnTo>
                <a:cubicBezTo>
                  <a:pt x="1230630" y="5661926"/>
                  <a:pt x="1989328" y="2747010"/>
                  <a:pt x="0" y="0"/>
                </a:cubicBezTo>
                <a:lnTo>
                  <a:pt x="1828800" y="14224"/>
                </a:lnTo>
              </a:path>
            </a:pathLst>
          </a:custGeom>
          <a:solidFill>
            <a:srgbClr val="BCBCB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02919" y="776097"/>
            <a:ext cx="4904232" cy="60960"/>
          </a:xfrm>
          <a:custGeom>
            <a:avLst/>
            <a:gdLst>
              <a:gd name="connsiteX0" fmla="*/ 0 w 4904232"/>
              <a:gd name="connsiteY0" fmla="*/ 0 h 60960"/>
              <a:gd name="connsiteX1" fmla="*/ 1634744 w 4904232"/>
              <a:gd name="connsiteY1" fmla="*/ 0 h 60960"/>
              <a:gd name="connsiteX2" fmla="*/ 3269488 w 4904232"/>
              <a:gd name="connsiteY2" fmla="*/ 0 h 60960"/>
              <a:gd name="connsiteX3" fmla="*/ 4904232 w 4904232"/>
              <a:gd name="connsiteY3" fmla="*/ 0 h 60960"/>
              <a:gd name="connsiteX4" fmla="*/ 4904232 w 4904232"/>
              <a:gd name="connsiteY4" fmla="*/ 60960 h 60960"/>
              <a:gd name="connsiteX5" fmla="*/ 3269488 w 4904232"/>
              <a:gd name="connsiteY5" fmla="*/ 60960 h 60960"/>
              <a:gd name="connsiteX6" fmla="*/ 1634744 w 4904232"/>
              <a:gd name="connsiteY6" fmla="*/ 60960 h 60960"/>
              <a:gd name="connsiteX7" fmla="*/ 0 w 4904232"/>
              <a:gd name="connsiteY7" fmla="*/ 60960 h 60960"/>
              <a:gd name="connsiteX8" fmla="*/ 0 w 4904232"/>
              <a:gd name="connsiteY8" fmla="*/ 0 h 609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04232" h="60960">
                <a:moveTo>
                  <a:pt x="0" y="0"/>
                </a:moveTo>
                <a:lnTo>
                  <a:pt x="1634744" y="0"/>
                </a:lnTo>
                <a:lnTo>
                  <a:pt x="3269488" y="0"/>
                </a:lnTo>
                <a:lnTo>
                  <a:pt x="4904232" y="0"/>
                </a:lnTo>
                <a:lnTo>
                  <a:pt x="4904232" y="60960"/>
                </a:lnTo>
                <a:lnTo>
                  <a:pt x="3269488" y="60960"/>
                </a:lnTo>
                <a:lnTo>
                  <a:pt x="1634744" y="60960"/>
                </a:lnTo>
                <a:lnTo>
                  <a:pt x="0" y="6096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02919" y="1477136"/>
            <a:ext cx="2662428" cy="60960"/>
          </a:xfrm>
          <a:custGeom>
            <a:avLst/>
            <a:gdLst>
              <a:gd name="connsiteX0" fmla="*/ 0 w 2662428"/>
              <a:gd name="connsiteY0" fmla="*/ 0 h 60960"/>
              <a:gd name="connsiteX1" fmla="*/ 1331213 w 2662428"/>
              <a:gd name="connsiteY1" fmla="*/ 0 h 60960"/>
              <a:gd name="connsiteX2" fmla="*/ 2662428 w 2662428"/>
              <a:gd name="connsiteY2" fmla="*/ 0 h 60960"/>
              <a:gd name="connsiteX3" fmla="*/ 2662428 w 2662428"/>
              <a:gd name="connsiteY3" fmla="*/ 60960 h 60960"/>
              <a:gd name="connsiteX4" fmla="*/ 1331213 w 2662428"/>
              <a:gd name="connsiteY4" fmla="*/ 60960 h 60960"/>
              <a:gd name="connsiteX5" fmla="*/ 0 w 2662428"/>
              <a:gd name="connsiteY5" fmla="*/ 60960 h 60960"/>
              <a:gd name="connsiteX6" fmla="*/ 0 w 2662428"/>
              <a:gd name="connsiteY6" fmla="*/ 0 h 609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662428" h="60960">
                <a:moveTo>
                  <a:pt x="0" y="0"/>
                </a:moveTo>
                <a:lnTo>
                  <a:pt x="1331213" y="0"/>
                </a:lnTo>
                <a:lnTo>
                  <a:pt x="2662428" y="0"/>
                </a:lnTo>
                <a:lnTo>
                  <a:pt x="2662428" y="60960"/>
                </a:lnTo>
                <a:lnTo>
                  <a:pt x="1331213" y="60960"/>
                </a:lnTo>
                <a:lnTo>
                  <a:pt x="0" y="60960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95300" y="330200"/>
            <a:ext cx="4902200" cy="123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/>
            </a:pPr>
            <a:r>
              <a:rPr lang="en-US" altLang="zh-CN" sz="4595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4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95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4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95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4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95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eye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500"/>
              </a:lnSpc>
              <a:tabLst/>
            </a:pPr>
            <a:r>
              <a:rPr lang="en-US" altLang="zh-CN" sz="4595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38200" y="1689100"/>
            <a:ext cx="215900" cy="105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920" dirty="0" smtClean="0">
                <a:solidFill>
                  <a:srgbClr val="6EA0B0"/>
                </a:solidFill>
                <a:latin typeface="Times New Roman" pitchFamily="18" charset="0"/>
                <a:cs typeface="Times New Roman" pitchFamily="18" charset="0"/>
              </a:rPr>
              <a:t>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/>
            </a:pPr>
            <a:r>
              <a:rPr lang="en-US" altLang="zh-CN" sz="1920" dirty="0" smtClean="0">
                <a:solidFill>
                  <a:srgbClr val="6EA0B0"/>
                </a:solidFill>
                <a:latin typeface="Times New Roman" pitchFamily="18" charset="0"/>
                <a:cs typeface="Times New Roman" pitchFamily="18" charset="0"/>
              </a:rPr>
              <a:t>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219200" y="1651000"/>
            <a:ext cx="7213600" cy="186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repair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detached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retina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broken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loose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rear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eyeball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useful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removing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extraneous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vessels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retina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thin,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light-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sensitive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membrane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eyeball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4007" y="70103"/>
            <a:ext cx="9012935" cy="6693407"/>
          </a:xfrm>
          <a:custGeom>
            <a:avLst/>
            <a:gdLst>
              <a:gd name="connsiteX0" fmla="*/ 0 w 9012935"/>
              <a:gd name="connsiteY0" fmla="*/ 329946 h 6693407"/>
              <a:gd name="connsiteX1" fmla="*/ 329920 w 9012935"/>
              <a:gd name="connsiteY1" fmla="*/ 0 h 6693407"/>
              <a:gd name="connsiteX2" fmla="*/ 8682989 w 9012935"/>
              <a:gd name="connsiteY2" fmla="*/ 0 h 6693407"/>
              <a:gd name="connsiteX3" fmla="*/ 9012935 w 9012935"/>
              <a:gd name="connsiteY3" fmla="*/ 329946 h 6693407"/>
              <a:gd name="connsiteX4" fmla="*/ 9012935 w 9012935"/>
              <a:gd name="connsiteY4" fmla="*/ 6363487 h 6693407"/>
              <a:gd name="connsiteX5" fmla="*/ 8682989 w 9012935"/>
              <a:gd name="connsiteY5" fmla="*/ 6693407 h 6693407"/>
              <a:gd name="connsiteX6" fmla="*/ 329920 w 9012935"/>
              <a:gd name="connsiteY6" fmla="*/ 6693407 h 6693407"/>
              <a:gd name="connsiteX7" fmla="*/ 0 w 9012935"/>
              <a:gd name="connsiteY7" fmla="*/ 6363487 h 6693407"/>
              <a:gd name="connsiteX8" fmla="*/ 0 w 9012935"/>
              <a:gd name="connsiteY8" fmla="*/ 329946 h 6693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12935" h="6693407">
                <a:moveTo>
                  <a:pt x="0" y="329946"/>
                </a:moveTo>
                <a:cubicBezTo>
                  <a:pt x="0" y="147700"/>
                  <a:pt x="147713" y="0"/>
                  <a:pt x="329920" y="0"/>
                </a:cubicBezTo>
                <a:lnTo>
                  <a:pt x="8682989" y="0"/>
                </a:lnTo>
                <a:cubicBezTo>
                  <a:pt x="8865235" y="0"/>
                  <a:pt x="9012935" y="147700"/>
                  <a:pt x="9012935" y="329946"/>
                </a:cubicBezTo>
                <a:lnTo>
                  <a:pt x="9012935" y="6363487"/>
                </a:lnTo>
                <a:cubicBezTo>
                  <a:pt x="9012935" y="6545694"/>
                  <a:pt x="8865235" y="6693407"/>
                  <a:pt x="8682989" y="6693407"/>
                </a:cubicBezTo>
                <a:lnTo>
                  <a:pt x="329920" y="6693407"/>
                </a:lnTo>
                <a:cubicBezTo>
                  <a:pt x="147713" y="6693407"/>
                  <a:pt x="0" y="6545694"/>
                  <a:pt x="0" y="6363487"/>
                </a:cubicBezTo>
                <a:lnTo>
                  <a:pt x="0" y="32994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7657" y="63753"/>
            <a:ext cx="9025635" cy="6706107"/>
          </a:xfrm>
          <a:custGeom>
            <a:avLst/>
            <a:gdLst>
              <a:gd name="connsiteX0" fmla="*/ 6350 w 9025635"/>
              <a:gd name="connsiteY0" fmla="*/ 336296 h 6706107"/>
              <a:gd name="connsiteX1" fmla="*/ 336270 w 9025635"/>
              <a:gd name="connsiteY1" fmla="*/ 6350 h 6706107"/>
              <a:gd name="connsiteX2" fmla="*/ 8689339 w 9025635"/>
              <a:gd name="connsiteY2" fmla="*/ 6350 h 6706107"/>
              <a:gd name="connsiteX3" fmla="*/ 9019285 w 9025635"/>
              <a:gd name="connsiteY3" fmla="*/ 336296 h 6706107"/>
              <a:gd name="connsiteX4" fmla="*/ 9019285 w 9025635"/>
              <a:gd name="connsiteY4" fmla="*/ 6369837 h 6706107"/>
              <a:gd name="connsiteX5" fmla="*/ 8689339 w 9025635"/>
              <a:gd name="connsiteY5" fmla="*/ 6699757 h 6706107"/>
              <a:gd name="connsiteX6" fmla="*/ 336270 w 9025635"/>
              <a:gd name="connsiteY6" fmla="*/ 6699757 h 6706107"/>
              <a:gd name="connsiteX7" fmla="*/ 6350 w 9025635"/>
              <a:gd name="connsiteY7" fmla="*/ 6369837 h 6706107"/>
              <a:gd name="connsiteX8" fmla="*/ 6350 w 9025635"/>
              <a:gd name="connsiteY8" fmla="*/ 336296 h 67061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25635" h="6706107">
                <a:moveTo>
                  <a:pt x="6350" y="336296"/>
                </a:moveTo>
                <a:cubicBezTo>
                  <a:pt x="6350" y="154050"/>
                  <a:pt x="154063" y="6350"/>
                  <a:pt x="336270" y="6350"/>
                </a:cubicBezTo>
                <a:lnTo>
                  <a:pt x="8689339" y="6350"/>
                </a:lnTo>
                <a:cubicBezTo>
                  <a:pt x="8871585" y="6350"/>
                  <a:pt x="9019285" y="154050"/>
                  <a:pt x="9019285" y="336296"/>
                </a:cubicBezTo>
                <a:lnTo>
                  <a:pt x="9019285" y="6369837"/>
                </a:lnTo>
                <a:cubicBezTo>
                  <a:pt x="9019285" y="6552044"/>
                  <a:pt x="8871585" y="6699757"/>
                  <a:pt x="8689339" y="6699757"/>
                </a:cubicBezTo>
                <a:lnTo>
                  <a:pt x="336270" y="6699757"/>
                </a:lnTo>
                <a:cubicBezTo>
                  <a:pt x="154063" y="6699757"/>
                  <a:pt x="6350" y="6552044"/>
                  <a:pt x="6350" y="6369837"/>
                </a:cubicBezTo>
                <a:lnTo>
                  <a:pt x="6350" y="33629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162977" y="663066"/>
            <a:ext cx="3043389" cy="36576"/>
          </a:xfrm>
          <a:custGeom>
            <a:avLst/>
            <a:gdLst>
              <a:gd name="connsiteX0" fmla="*/ 0 w 3043389"/>
              <a:gd name="connsiteY0" fmla="*/ 0 h 36576"/>
              <a:gd name="connsiteX1" fmla="*/ 1521675 w 3043389"/>
              <a:gd name="connsiteY1" fmla="*/ 0 h 36576"/>
              <a:gd name="connsiteX2" fmla="*/ 3043389 w 3043389"/>
              <a:gd name="connsiteY2" fmla="*/ 0 h 36576"/>
              <a:gd name="connsiteX3" fmla="*/ 3043389 w 3043389"/>
              <a:gd name="connsiteY3" fmla="*/ 36576 h 36576"/>
              <a:gd name="connsiteX4" fmla="*/ 1521675 w 3043389"/>
              <a:gd name="connsiteY4" fmla="*/ 36576 h 36576"/>
              <a:gd name="connsiteX5" fmla="*/ 0 w 3043389"/>
              <a:gd name="connsiteY5" fmla="*/ 36576 h 36576"/>
              <a:gd name="connsiteX6" fmla="*/ 0 w 3043389"/>
              <a:gd name="connsiteY6" fmla="*/ 0 h 365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3043389" h="36576">
                <a:moveTo>
                  <a:pt x="0" y="0"/>
                </a:moveTo>
                <a:lnTo>
                  <a:pt x="1521675" y="0"/>
                </a:lnTo>
                <a:lnTo>
                  <a:pt x="3043389" y="0"/>
                </a:lnTo>
                <a:lnTo>
                  <a:pt x="3043389" y="36576"/>
                </a:lnTo>
                <a:lnTo>
                  <a:pt x="1521675" y="36576"/>
                </a:lnTo>
                <a:lnTo>
                  <a:pt x="0" y="36576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3708400"/>
            <a:ext cx="4165600" cy="29591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1100" y="3708400"/>
            <a:ext cx="3886200" cy="28575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55700" y="381000"/>
            <a:ext cx="30353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7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military: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155700" y="939800"/>
            <a:ext cx="76200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79400" algn="l"/>
              </a:tabLst>
            </a:pPr>
            <a:r>
              <a:rPr lang="en-US" altLang="zh-CN" sz="2207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beam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bounced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target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</a:p>
          <a:p>
            <a:pPr>
              <a:lnSpc>
                <a:spcPts val="31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enemy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air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ship,to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determine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distance</a:t>
            </a:r>
          </a:p>
          <a:p>
            <a:pPr>
              <a:lnSpc>
                <a:spcPts val="31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speed.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155700" y="2171700"/>
            <a:ext cx="53975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207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serve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weapon.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155700" y="2641600"/>
            <a:ext cx="76581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207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being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employed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destroy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435100" y="3048000"/>
            <a:ext cx="4343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enemy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air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crafts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missiles.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3B3B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315200" y="0"/>
            <a:ext cx="1828800" cy="6857999"/>
          </a:xfrm>
          <a:custGeom>
            <a:avLst/>
            <a:gdLst>
              <a:gd name="connsiteX0" fmla="*/ 1828800 w 1828800"/>
              <a:gd name="connsiteY0" fmla="*/ 14224 h 6857999"/>
              <a:gd name="connsiteX1" fmla="*/ 1828800 w 1828800"/>
              <a:gd name="connsiteY1" fmla="*/ 6857999 h 6857999"/>
              <a:gd name="connsiteX2" fmla="*/ 194944 w 1828800"/>
              <a:gd name="connsiteY2" fmla="*/ 6854831 h 6857999"/>
              <a:gd name="connsiteX3" fmla="*/ 0 w 1828800"/>
              <a:gd name="connsiteY3" fmla="*/ 0 h 6857999"/>
              <a:gd name="connsiteX4" fmla="*/ 1828800 w 1828800"/>
              <a:gd name="connsiteY4" fmla="*/ 14224 h 6857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6857999">
                <a:moveTo>
                  <a:pt x="1828800" y="14224"/>
                </a:moveTo>
                <a:lnTo>
                  <a:pt x="1828800" y="6857999"/>
                </a:lnTo>
                <a:lnTo>
                  <a:pt x="194944" y="6854831"/>
                </a:lnTo>
                <a:cubicBezTo>
                  <a:pt x="1230630" y="5661926"/>
                  <a:pt x="1989328" y="2747010"/>
                  <a:pt x="0" y="0"/>
                </a:cubicBezTo>
                <a:lnTo>
                  <a:pt x="1828800" y="14224"/>
                </a:lnTo>
              </a:path>
            </a:pathLst>
          </a:custGeom>
          <a:solidFill>
            <a:srgbClr val="BCBCB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251521" y="1126616"/>
            <a:ext cx="5879655" cy="60960"/>
          </a:xfrm>
          <a:custGeom>
            <a:avLst/>
            <a:gdLst>
              <a:gd name="connsiteX0" fmla="*/ 0 w 5879655"/>
              <a:gd name="connsiteY0" fmla="*/ 0 h 60960"/>
              <a:gd name="connsiteX1" fmla="*/ 1469961 w 5879655"/>
              <a:gd name="connsiteY1" fmla="*/ 0 h 60960"/>
              <a:gd name="connsiteX2" fmla="*/ 2939732 w 5879655"/>
              <a:gd name="connsiteY2" fmla="*/ 0 h 60960"/>
              <a:gd name="connsiteX3" fmla="*/ 4409630 w 5879655"/>
              <a:gd name="connsiteY3" fmla="*/ 0 h 60960"/>
              <a:gd name="connsiteX4" fmla="*/ 5879655 w 5879655"/>
              <a:gd name="connsiteY4" fmla="*/ 0 h 60960"/>
              <a:gd name="connsiteX5" fmla="*/ 5879655 w 5879655"/>
              <a:gd name="connsiteY5" fmla="*/ 60960 h 60960"/>
              <a:gd name="connsiteX6" fmla="*/ 4409630 w 5879655"/>
              <a:gd name="connsiteY6" fmla="*/ 60960 h 60960"/>
              <a:gd name="connsiteX7" fmla="*/ 2939732 w 5879655"/>
              <a:gd name="connsiteY7" fmla="*/ 60960 h 60960"/>
              <a:gd name="connsiteX8" fmla="*/ 1469961 w 5879655"/>
              <a:gd name="connsiteY8" fmla="*/ 60960 h 60960"/>
              <a:gd name="connsiteX9" fmla="*/ 0 w 5879655"/>
              <a:gd name="connsiteY9" fmla="*/ 60960 h 60960"/>
              <a:gd name="connsiteX10" fmla="*/ 0 w 5879655"/>
              <a:gd name="connsiteY10" fmla="*/ 0 h 609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5879655" h="60960">
                <a:moveTo>
                  <a:pt x="0" y="0"/>
                </a:moveTo>
                <a:lnTo>
                  <a:pt x="1469961" y="0"/>
                </a:lnTo>
                <a:lnTo>
                  <a:pt x="2939732" y="0"/>
                </a:lnTo>
                <a:lnTo>
                  <a:pt x="4409630" y="0"/>
                </a:lnTo>
                <a:lnTo>
                  <a:pt x="5879655" y="0"/>
                </a:lnTo>
                <a:lnTo>
                  <a:pt x="5879655" y="60960"/>
                </a:lnTo>
                <a:lnTo>
                  <a:pt x="4409630" y="60960"/>
                </a:lnTo>
                <a:lnTo>
                  <a:pt x="2939732" y="60960"/>
                </a:lnTo>
                <a:lnTo>
                  <a:pt x="1469961" y="60960"/>
                </a:lnTo>
                <a:lnTo>
                  <a:pt x="0" y="60960"/>
                </a:lnTo>
                <a:lnTo>
                  <a:pt x="0" y="0"/>
                </a:lnTo>
              </a:path>
            </a:pathLst>
          </a:custGeom>
          <a:solidFill>
            <a:srgbClr val="00B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44600" y="660400"/>
            <a:ext cx="58674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/>
            </a:pPr>
            <a:r>
              <a:rPr lang="en-US" altLang="zh-CN" sz="4595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  <a:r>
              <a:rPr lang="en-US" altLang="zh-CN" sz="4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95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4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595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041400" y="1727200"/>
            <a:ext cx="203200" cy="433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076" dirty="0" smtClean="0">
                <a:solidFill>
                  <a:srgbClr val="6EA0B0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76" dirty="0" smtClean="0">
                <a:solidFill>
                  <a:srgbClr val="6EA0B0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76" dirty="0" smtClean="0">
                <a:solidFill>
                  <a:srgbClr val="6EA0B0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76" dirty="0" smtClean="0">
                <a:solidFill>
                  <a:srgbClr val="6EA0B0"/>
                </a:solidFill>
                <a:latin typeface="Times New Roman" pitchFamily="18" charset="0"/>
                <a:cs typeface="Times New Roman" pitchFamily="18" charset="0"/>
              </a:rPr>
              <a:t>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422400" y="1739900"/>
            <a:ext cx="6604000" cy="473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cut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glass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drill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holes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>
              <a:lnSpc>
                <a:spcPts val="3100"/>
              </a:lnSpc>
              <a:tabLst/>
            </a:pPr>
            <a:r>
              <a:rPr lang="en-US" altLang="zh-CN" sz="2606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ceramics.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bloodless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surgery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>
              <a:lnSpc>
                <a:spcPts val="3100"/>
              </a:lnSpc>
              <a:tabLst/>
            </a:pPr>
            <a:r>
              <a:rPr lang="en-US" altLang="zh-CN" sz="2606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destroying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kidney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stones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gallstones.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internal</a:t>
            </a:r>
          </a:p>
          <a:p>
            <a:pPr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structure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microorganisms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cells.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air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pollution,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estimate</a:t>
            </a:r>
          </a:p>
          <a:p>
            <a:pPr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dust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particles.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4007" y="70103"/>
            <a:ext cx="9012935" cy="6693407"/>
          </a:xfrm>
          <a:custGeom>
            <a:avLst/>
            <a:gdLst>
              <a:gd name="connsiteX0" fmla="*/ 0 w 9012935"/>
              <a:gd name="connsiteY0" fmla="*/ 329946 h 6693407"/>
              <a:gd name="connsiteX1" fmla="*/ 329920 w 9012935"/>
              <a:gd name="connsiteY1" fmla="*/ 0 h 6693407"/>
              <a:gd name="connsiteX2" fmla="*/ 8682989 w 9012935"/>
              <a:gd name="connsiteY2" fmla="*/ 0 h 6693407"/>
              <a:gd name="connsiteX3" fmla="*/ 9012935 w 9012935"/>
              <a:gd name="connsiteY3" fmla="*/ 329946 h 6693407"/>
              <a:gd name="connsiteX4" fmla="*/ 9012935 w 9012935"/>
              <a:gd name="connsiteY4" fmla="*/ 6363487 h 6693407"/>
              <a:gd name="connsiteX5" fmla="*/ 8682989 w 9012935"/>
              <a:gd name="connsiteY5" fmla="*/ 6693407 h 6693407"/>
              <a:gd name="connsiteX6" fmla="*/ 329920 w 9012935"/>
              <a:gd name="connsiteY6" fmla="*/ 6693407 h 6693407"/>
              <a:gd name="connsiteX7" fmla="*/ 0 w 9012935"/>
              <a:gd name="connsiteY7" fmla="*/ 6363487 h 6693407"/>
              <a:gd name="connsiteX8" fmla="*/ 0 w 9012935"/>
              <a:gd name="connsiteY8" fmla="*/ 329946 h 6693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12935" h="6693407">
                <a:moveTo>
                  <a:pt x="0" y="329946"/>
                </a:moveTo>
                <a:cubicBezTo>
                  <a:pt x="0" y="147700"/>
                  <a:pt x="147713" y="0"/>
                  <a:pt x="329920" y="0"/>
                </a:cubicBezTo>
                <a:lnTo>
                  <a:pt x="8682989" y="0"/>
                </a:lnTo>
                <a:cubicBezTo>
                  <a:pt x="8865235" y="0"/>
                  <a:pt x="9012935" y="147700"/>
                  <a:pt x="9012935" y="329946"/>
                </a:cubicBezTo>
                <a:lnTo>
                  <a:pt x="9012935" y="6363487"/>
                </a:lnTo>
                <a:cubicBezTo>
                  <a:pt x="9012935" y="6545694"/>
                  <a:pt x="8865235" y="6693407"/>
                  <a:pt x="8682989" y="6693407"/>
                </a:cubicBezTo>
                <a:lnTo>
                  <a:pt x="329920" y="6693407"/>
                </a:lnTo>
                <a:cubicBezTo>
                  <a:pt x="147713" y="6693407"/>
                  <a:pt x="0" y="6545694"/>
                  <a:pt x="0" y="6363487"/>
                </a:cubicBezTo>
                <a:lnTo>
                  <a:pt x="0" y="32994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7657" y="63753"/>
            <a:ext cx="9025635" cy="6706107"/>
          </a:xfrm>
          <a:custGeom>
            <a:avLst/>
            <a:gdLst>
              <a:gd name="connsiteX0" fmla="*/ 6350 w 9025635"/>
              <a:gd name="connsiteY0" fmla="*/ 336296 h 6706107"/>
              <a:gd name="connsiteX1" fmla="*/ 336270 w 9025635"/>
              <a:gd name="connsiteY1" fmla="*/ 6350 h 6706107"/>
              <a:gd name="connsiteX2" fmla="*/ 8689339 w 9025635"/>
              <a:gd name="connsiteY2" fmla="*/ 6350 h 6706107"/>
              <a:gd name="connsiteX3" fmla="*/ 9019285 w 9025635"/>
              <a:gd name="connsiteY3" fmla="*/ 336296 h 6706107"/>
              <a:gd name="connsiteX4" fmla="*/ 9019285 w 9025635"/>
              <a:gd name="connsiteY4" fmla="*/ 6369837 h 6706107"/>
              <a:gd name="connsiteX5" fmla="*/ 8689339 w 9025635"/>
              <a:gd name="connsiteY5" fmla="*/ 6699757 h 6706107"/>
              <a:gd name="connsiteX6" fmla="*/ 336270 w 9025635"/>
              <a:gd name="connsiteY6" fmla="*/ 6699757 h 6706107"/>
              <a:gd name="connsiteX7" fmla="*/ 6350 w 9025635"/>
              <a:gd name="connsiteY7" fmla="*/ 6369837 h 6706107"/>
              <a:gd name="connsiteX8" fmla="*/ 6350 w 9025635"/>
              <a:gd name="connsiteY8" fmla="*/ 336296 h 67061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25635" h="6706107">
                <a:moveTo>
                  <a:pt x="6350" y="336296"/>
                </a:moveTo>
                <a:cubicBezTo>
                  <a:pt x="6350" y="154050"/>
                  <a:pt x="154063" y="6350"/>
                  <a:pt x="336270" y="6350"/>
                </a:cubicBezTo>
                <a:lnTo>
                  <a:pt x="8689339" y="6350"/>
                </a:lnTo>
                <a:cubicBezTo>
                  <a:pt x="8871585" y="6350"/>
                  <a:pt x="9019285" y="154050"/>
                  <a:pt x="9019285" y="336296"/>
                </a:cubicBezTo>
                <a:lnTo>
                  <a:pt x="9019285" y="6369837"/>
                </a:lnTo>
                <a:cubicBezTo>
                  <a:pt x="9019285" y="6552044"/>
                  <a:pt x="8871585" y="6699757"/>
                  <a:pt x="8689339" y="6699757"/>
                </a:cubicBezTo>
                <a:lnTo>
                  <a:pt x="336270" y="6699757"/>
                </a:lnTo>
                <a:cubicBezTo>
                  <a:pt x="154063" y="6699757"/>
                  <a:pt x="6350" y="6552044"/>
                  <a:pt x="6350" y="6369837"/>
                </a:cubicBezTo>
                <a:lnTo>
                  <a:pt x="6350" y="33629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836292" y="989075"/>
            <a:ext cx="5814060" cy="53340"/>
          </a:xfrm>
          <a:custGeom>
            <a:avLst/>
            <a:gdLst>
              <a:gd name="connsiteX0" fmla="*/ 0 w 5814060"/>
              <a:gd name="connsiteY0" fmla="*/ 0 h 53340"/>
              <a:gd name="connsiteX1" fmla="*/ 1453515 w 5814060"/>
              <a:gd name="connsiteY1" fmla="*/ 0 h 53340"/>
              <a:gd name="connsiteX2" fmla="*/ 2907029 w 5814060"/>
              <a:gd name="connsiteY2" fmla="*/ 0 h 53340"/>
              <a:gd name="connsiteX3" fmla="*/ 4360545 w 5814060"/>
              <a:gd name="connsiteY3" fmla="*/ 0 h 53340"/>
              <a:gd name="connsiteX4" fmla="*/ 5814060 w 5814060"/>
              <a:gd name="connsiteY4" fmla="*/ 0 h 53340"/>
              <a:gd name="connsiteX5" fmla="*/ 5814060 w 5814060"/>
              <a:gd name="connsiteY5" fmla="*/ 53340 h 53340"/>
              <a:gd name="connsiteX6" fmla="*/ 4360545 w 5814060"/>
              <a:gd name="connsiteY6" fmla="*/ 53340 h 53340"/>
              <a:gd name="connsiteX7" fmla="*/ 2907029 w 5814060"/>
              <a:gd name="connsiteY7" fmla="*/ 53340 h 53340"/>
              <a:gd name="connsiteX8" fmla="*/ 1453515 w 5814060"/>
              <a:gd name="connsiteY8" fmla="*/ 53340 h 53340"/>
              <a:gd name="connsiteX9" fmla="*/ 0 w 5814060"/>
              <a:gd name="connsiteY9" fmla="*/ 53340 h 53340"/>
              <a:gd name="connsiteX10" fmla="*/ 0 w 5814060"/>
              <a:gd name="connsiteY10" fmla="*/ 0 h 533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5814060" h="53340">
                <a:moveTo>
                  <a:pt x="0" y="0"/>
                </a:moveTo>
                <a:lnTo>
                  <a:pt x="1453515" y="0"/>
                </a:lnTo>
                <a:lnTo>
                  <a:pt x="2907029" y="0"/>
                </a:lnTo>
                <a:lnTo>
                  <a:pt x="4360545" y="0"/>
                </a:lnTo>
                <a:lnTo>
                  <a:pt x="5814060" y="0"/>
                </a:lnTo>
                <a:lnTo>
                  <a:pt x="5814060" y="53340"/>
                </a:lnTo>
                <a:lnTo>
                  <a:pt x="4360545" y="53340"/>
                </a:lnTo>
                <a:lnTo>
                  <a:pt x="2907029" y="53340"/>
                </a:lnTo>
                <a:lnTo>
                  <a:pt x="1453515" y="53340"/>
                </a:lnTo>
                <a:lnTo>
                  <a:pt x="0" y="53340"/>
                </a:lnTo>
                <a:lnTo>
                  <a:pt x="0" y="0"/>
                </a:lnTo>
              </a:path>
            </a:pathLst>
          </a:custGeom>
          <a:solidFill>
            <a:srgbClr val="74221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300" y="266700"/>
            <a:ext cx="6502400" cy="1143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28800" y="584200"/>
            <a:ext cx="58166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95" b="1" dirty="0" smtClean="0">
                <a:solidFill>
                  <a:srgbClr val="742217"/>
                </a:solidFill>
                <a:latin typeface="Times New Roman" pitchFamily="18" charset="0"/>
                <a:cs typeface="Times New Roman" pitchFamily="18" charset="0"/>
              </a:rPr>
              <a:t>Disadvantages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b="1" dirty="0" smtClean="0">
                <a:solidFill>
                  <a:srgbClr val="742217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b="1" dirty="0" smtClean="0">
                <a:solidFill>
                  <a:srgbClr val="742217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16000" y="1562100"/>
            <a:ext cx="62103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dangerous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282700" y="1943100"/>
            <a:ext cx="34163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atmosphere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health.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16000" y="2806700"/>
            <a:ext cx="73914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printers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costly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282700" y="3187700"/>
            <a:ext cx="2057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printers.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16000" y="4064000"/>
            <a:ext cx="74803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running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machine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amount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282700" y="4457700"/>
            <a:ext cx="63881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ozone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generated,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damage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ozone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layer.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016000" y="5689600"/>
            <a:ext cx="6781800" cy="66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266700" algn="l"/>
              </a:tabLst>
            </a:pPr>
            <a:r>
              <a:rPr lang="en-US" altLang="zh-CN" sz="2039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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particles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emit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particles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cause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respiratory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disease.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4007" y="70103"/>
            <a:ext cx="9012935" cy="6693407"/>
          </a:xfrm>
          <a:custGeom>
            <a:avLst/>
            <a:gdLst>
              <a:gd name="connsiteX0" fmla="*/ 0 w 9012935"/>
              <a:gd name="connsiteY0" fmla="*/ 329946 h 6693407"/>
              <a:gd name="connsiteX1" fmla="*/ 329920 w 9012935"/>
              <a:gd name="connsiteY1" fmla="*/ 0 h 6693407"/>
              <a:gd name="connsiteX2" fmla="*/ 8682989 w 9012935"/>
              <a:gd name="connsiteY2" fmla="*/ 0 h 6693407"/>
              <a:gd name="connsiteX3" fmla="*/ 9012935 w 9012935"/>
              <a:gd name="connsiteY3" fmla="*/ 329946 h 6693407"/>
              <a:gd name="connsiteX4" fmla="*/ 9012935 w 9012935"/>
              <a:gd name="connsiteY4" fmla="*/ 6363487 h 6693407"/>
              <a:gd name="connsiteX5" fmla="*/ 8682989 w 9012935"/>
              <a:gd name="connsiteY5" fmla="*/ 6693407 h 6693407"/>
              <a:gd name="connsiteX6" fmla="*/ 329920 w 9012935"/>
              <a:gd name="connsiteY6" fmla="*/ 6693407 h 6693407"/>
              <a:gd name="connsiteX7" fmla="*/ 0 w 9012935"/>
              <a:gd name="connsiteY7" fmla="*/ 6363487 h 6693407"/>
              <a:gd name="connsiteX8" fmla="*/ 0 w 9012935"/>
              <a:gd name="connsiteY8" fmla="*/ 329946 h 6693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12935" h="6693407">
                <a:moveTo>
                  <a:pt x="0" y="329946"/>
                </a:moveTo>
                <a:cubicBezTo>
                  <a:pt x="0" y="147700"/>
                  <a:pt x="147713" y="0"/>
                  <a:pt x="329920" y="0"/>
                </a:cubicBezTo>
                <a:lnTo>
                  <a:pt x="8682989" y="0"/>
                </a:lnTo>
                <a:cubicBezTo>
                  <a:pt x="8865235" y="0"/>
                  <a:pt x="9012935" y="147700"/>
                  <a:pt x="9012935" y="329946"/>
                </a:cubicBezTo>
                <a:lnTo>
                  <a:pt x="9012935" y="6363487"/>
                </a:lnTo>
                <a:cubicBezTo>
                  <a:pt x="9012935" y="6545694"/>
                  <a:pt x="8865235" y="6693407"/>
                  <a:pt x="8682989" y="6693407"/>
                </a:cubicBezTo>
                <a:lnTo>
                  <a:pt x="329920" y="6693407"/>
                </a:lnTo>
                <a:cubicBezTo>
                  <a:pt x="147713" y="6693407"/>
                  <a:pt x="0" y="6545694"/>
                  <a:pt x="0" y="6363487"/>
                </a:cubicBezTo>
                <a:lnTo>
                  <a:pt x="0" y="32994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7657" y="63753"/>
            <a:ext cx="9025635" cy="6706107"/>
          </a:xfrm>
          <a:custGeom>
            <a:avLst/>
            <a:gdLst>
              <a:gd name="connsiteX0" fmla="*/ 6350 w 9025635"/>
              <a:gd name="connsiteY0" fmla="*/ 336296 h 6706107"/>
              <a:gd name="connsiteX1" fmla="*/ 336270 w 9025635"/>
              <a:gd name="connsiteY1" fmla="*/ 6350 h 6706107"/>
              <a:gd name="connsiteX2" fmla="*/ 8689339 w 9025635"/>
              <a:gd name="connsiteY2" fmla="*/ 6350 h 6706107"/>
              <a:gd name="connsiteX3" fmla="*/ 9019285 w 9025635"/>
              <a:gd name="connsiteY3" fmla="*/ 336296 h 6706107"/>
              <a:gd name="connsiteX4" fmla="*/ 9019285 w 9025635"/>
              <a:gd name="connsiteY4" fmla="*/ 6369837 h 6706107"/>
              <a:gd name="connsiteX5" fmla="*/ 8689339 w 9025635"/>
              <a:gd name="connsiteY5" fmla="*/ 6699757 h 6706107"/>
              <a:gd name="connsiteX6" fmla="*/ 336270 w 9025635"/>
              <a:gd name="connsiteY6" fmla="*/ 6699757 h 6706107"/>
              <a:gd name="connsiteX7" fmla="*/ 6350 w 9025635"/>
              <a:gd name="connsiteY7" fmla="*/ 6369837 h 6706107"/>
              <a:gd name="connsiteX8" fmla="*/ 6350 w 9025635"/>
              <a:gd name="connsiteY8" fmla="*/ 336296 h 67061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9025635" h="6706107">
                <a:moveTo>
                  <a:pt x="6350" y="336296"/>
                </a:moveTo>
                <a:cubicBezTo>
                  <a:pt x="6350" y="154050"/>
                  <a:pt x="154063" y="6350"/>
                  <a:pt x="336270" y="6350"/>
                </a:cubicBezTo>
                <a:lnTo>
                  <a:pt x="8689339" y="6350"/>
                </a:lnTo>
                <a:cubicBezTo>
                  <a:pt x="8871585" y="6350"/>
                  <a:pt x="9019285" y="154050"/>
                  <a:pt x="9019285" y="336296"/>
                </a:cubicBezTo>
                <a:lnTo>
                  <a:pt x="9019285" y="6369837"/>
                </a:lnTo>
                <a:cubicBezTo>
                  <a:pt x="9019285" y="6552044"/>
                  <a:pt x="8871585" y="6699757"/>
                  <a:pt x="8689339" y="6699757"/>
                </a:cubicBezTo>
                <a:lnTo>
                  <a:pt x="336270" y="6699757"/>
                </a:lnTo>
                <a:cubicBezTo>
                  <a:pt x="154063" y="6699757"/>
                  <a:pt x="6350" y="6552044"/>
                  <a:pt x="6350" y="6369837"/>
                </a:cubicBezTo>
                <a:lnTo>
                  <a:pt x="6350" y="33629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2967227" y="989075"/>
            <a:ext cx="3407664" cy="53340"/>
          </a:xfrm>
          <a:custGeom>
            <a:avLst/>
            <a:gdLst>
              <a:gd name="connsiteX0" fmla="*/ 0 w 3407664"/>
              <a:gd name="connsiteY0" fmla="*/ 0 h 53340"/>
              <a:gd name="connsiteX1" fmla="*/ 1703831 w 3407664"/>
              <a:gd name="connsiteY1" fmla="*/ 0 h 53340"/>
              <a:gd name="connsiteX2" fmla="*/ 3407663 w 3407664"/>
              <a:gd name="connsiteY2" fmla="*/ 0 h 53340"/>
              <a:gd name="connsiteX3" fmla="*/ 3407663 w 3407664"/>
              <a:gd name="connsiteY3" fmla="*/ 53340 h 53340"/>
              <a:gd name="connsiteX4" fmla="*/ 1703831 w 3407664"/>
              <a:gd name="connsiteY4" fmla="*/ 53340 h 53340"/>
              <a:gd name="connsiteX5" fmla="*/ 0 w 3407664"/>
              <a:gd name="connsiteY5" fmla="*/ 53340 h 53340"/>
              <a:gd name="connsiteX6" fmla="*/ 0 w 3407664"/>
              <a:gd name="connsiteY6" fmla="*/ 0 h 533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3407664" h="53340">
                <a:moveTo>
                  <a:pt x="0" y="0"/>
                </a:moveTo>
                <a:lnTo>
                  <a:pt x="1703831" y="0"/>
                </a:lnTo>
                <a:lnTo>
                  <a:pt x="3407663" y="0"/>
                </a:lnTo>
                <a:lnTo>
                  <a:pt x="3407663" y="53340"/>
                </a:lnTo>
                <a:lnTo>
                  <a:pt x="1703831" y="53340"/>
                </a:lnTo>
                <a:lnTo>
                  <a:pt x="0" y="53340"/>
                </a:lnTo>
                <a:lnTo>
                  <a:pt x="0" y="0"/>
                </a:lnTo>
              </a:path>
            </a:pathLst>
          </a:custGeom>
          <a:solidFill>
            <a:srgbClr val="69646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959100" y="584200"/>
            <a:ext cx="34036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95" b="1" dirty="0" smtClean="0">
                <a:solidFill>
                  <a:srgbClr val="696464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03300" y="1638300"/>
            <a:ext cx="64262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398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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Finally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conclude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270000" y="2260600"/>
            <a:ext cx="5588000" cy="1066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plays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crucial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role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/>
            </a:pP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modern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world.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03300" y="4229100"/>
            <a:ext cx="70993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395" dirty="0" smtClean="0">
                <a:solidFill>
                  <a:srgbClr val="D34817"/>
                </a:solidFill>
                <a:latin typeface="Times New Roman" pitchFamily="18" charset="0"/>
                <a:cs typeface="Times New Roman" pitchFamily="18" charset="0"/>
              </a:rPr>
              <a:t>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Therefore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laser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pivotal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270000" y="4851400"/>
            <a:ext cx="62103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role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</a:t>
            </a:r>
            <a:r>
              <a:rPr lang="en-US" altLang="zh-CN" sz="39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technical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/>
            </a:pPr>
            <a:r>
              <a:rPr lang="en-US" altLang="zh-CN" sz="3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world.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514590" y="1481708"/>
            <a:ext cx="162941" cy="161036"/>
          </a:xfrm>
          <a:custGeom>
            <a:avLst/>
            <a:gdLst>
              <a:gd name="connsiteX0" fmla="*/ 81660 w 162941"/>
              <a:gd name="connsiteY0" fmla="*/ 6350 h 161036"/>
              <a:gd name="connsiteX1" fmla="*/ 135635 w 162941"/>
              <a:gd name="connsiteY1" fmla="*/ 26416 h 161036"/>
              <a:gd name="connsiteX2" fmla="*/ 156591 w 162941"/>
              <a:gd name="connsiteY2" fmla="*/ 79755 h 161036"/>
              <a:gd name="connsiteX3" fmla="*/ 135635 w 162941"/>
              <a:gd name="connsiteY3" fmla="*/ 133858 h 161036"/>
              <a:gd name="connsiteX4" fmla="*/ 81660 w 162941"/>
              <a:gd name="connsiteY4" fmla="*/ 154686 h 161036"/>
              <a:gd name="connsiteX5" fmla="*/ 27178 w 162941"/>
              <a:gd name="connsiteY5" fmla="*/ 133858 h 161036"/>
              <a:gd name="connsiteX6" fmla="*/ 6350 w 162941"/>
              <a:gd name="connsiteY6" fmla="*/ 79755 h 161036"/>
              <a:gd name="connsiteX7" fmla="*/ 27178 w 162941"/>
              <a:gd name="connsiteY7" fmla="*/ 26416 h 161036"/>
              <a:gd name="connsiteX8" fmla="*/ 81660 w 162941"/>
              <a:gd name="connsiteY8" fmla="*/ 6350 h 1610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62941" h="161036">
                <a:moveTo>
                  <a:pt x="81660" y="6350"/>
                </a:moveTo>
                <a:cubicBezTo>
                  <a:pt x="103631" y="6350"/>
                  <a:pt x="121539" y="12954"/>
                  <a:pt x="135635" y="26416"/>
                </a:cubicBezTo>
                <a:cubicBezTo>
                  <a:pt x="149605" y="39751"/>
                  <a:pt x="156591" y="57530"/>
                  <a:pt x="156591" y="79755"/>
                </a:cubicBezTo>
                <a:cubicBezTo>
                  <a:pt x="156591" y="101980"/>
                  <a:pt x="149605" y="120015"/>
                  <a:pt x="135635" y="133858"/>
                </a:cubicBezTo>
                <a:cubicBezTo>
                  <a:pt x="121539" y="147701"/>
                  <a:pt x="103631" y="154686"/>
                  <a:pt x="81660" y="154686"/>
                </a:cubicBezTo>
                <a:cubicBezTo>
                  <a:pt x="59181" y="154686"/>
                  <a:pt x="41020" y="147701"/>
                  <a:pt x="27178" y="133858"/>
                </a:cubicBezTo>
                <a:cubicBezTo>
                  <a:pt x="13207" y="120015"/>
                  <a:pt x="6350" y="101980"/>
                  <a:pt x="6350" y="79755"/>
                </a:cubicBezTo>
                <a:cubicBezTo>
                  <a:pt x="6350" y="57530"/>
                  <a:pt x="13207" y="39751"/>
                  <a:pt x="27178" y="26416"/>
                </a:cubicBezTo>
                <a:cubicBezTo>
                  <a:pt x="41020" y="12954"/>
                  <a:pt x="59181" y="6350"/>
                  <a:pt x="8166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1005090" y="1117853"/>
            <a:ext cx="176237" cy="242824"/>
          </a:xfrm>
          <a:custGeom>
            <a:avLst/>
            <a:gdLst>
              <a:gd name="connsiteX0" fmla="*/ 92519 w 176237"/>
              <a:gd name="connsiteY0" fmla="*/ 6350 h 242824"/>
              <a:gd name="connsiteX1" fmla="*/ 73431 w 176237"/>
              <a:gd name="connsiteY1" fmla="*/ 59182 h 242824"/>
              <a:gd name="connsiteX2" fmla="*/ 6350 w 176237"/>
              <a:gd name="connsiteY2" fmla="*/ 236474 h 242824"/>
              <a:gd name="connsiteX3" fmla="*/ 169887 w 176237"/>
              <a:gd name="connsiteY3" fmla="*/ 236474 h 242824"/>
              <a:gd name="connsiteX4" fmla="*/ 109664 w 176237"/>
              <a:gd name="connsiteY4" fmla="*/ 59690 h 242824"/>
              <a:gd name="connsiteX5" fmla="*/ 92519 w 176237"/>
              <a:gd name="connsiteY5" fmla="*/ 6350 h 2428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76237" h="242824">
                <a:moveTo>
                  <a:pt x="92519" y="6350"/>
                </a:moveTo>
                <a:cubicBezTo>
                  <a:pt x="86652" y="23368"/>
                  <a:pt x="80289" y="40894"/>
                  <a:pt x="73431" y="59182"/>
                </a:cubicBezTo>
                <a:lnTo>
                  <a:pt x="6350" y="236474"/>
                </a:lnTo>
                <a:lnTo>
                  <a:pt x="169887" y="236474"/>
                </a:lnTo>
                <a:lnTo>
                  <a:pt x="109664" y="59690"/>
                </a:lnTo>
                <a:cubicBezTo>
                  <a:pt x="103466" y="41148"/>
                  <a:pt x="97751" y="23368"/>
                  <a:pt x="92519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5447284" y="975360"/>
            <a:ext cx="193802" cy="295275"/>
          </a:xfrm>
          <a:custGeom>
            <a:avLst/>
            <a:gdLst>
              <a:gd name="connsiteX0" fmla="*/ 59689 w 193802"/>
              <a:gd name="connsiteY0" fmla="*/ 6350 h 295275"/>
              <a:gd name="connsiteX1" fmla="*/ 35432 w 193802"/>
              <a:gd name="connsiteY1" fmla="*/ 7365 h 295275"/>
              <a:gd name="connsiteX2" fmla="*/ 6350 w 193802"/>
              <a:gd name="connsiteY2" fmla="*/ 10286 h 295275"/>
              <a:gd name="connsiteX3" fmla="*/ 6350 w 193802"/>
              <a:gd name="connsiteY3" fmla="*/ 287400 h 295275"/>
              <a:gd name="connsiteX4" fmla="*/ 53339 w 193802"/>
              <a:gd name="connsiteY4" fmla="*/ 288925 h 295275"/>
              <a:gd name="connsiteX5" fmla="*/ 155194 w 193802"/>
              <a:gd name="connsiteY5" fmla="*/ 253872 h 295275"/>
              <a:gd name="connsiteX6" fmla="*/ 187451 w 193802"/>
              <a:gd name="connsiteY6" fmla="*/ 144398 h 295275"/>
              <a:gd name="connsiteX7" fmla="*/ 156336 w 193802"/>
              <a:gd name="connsiteY7" fmla="*/ 39369 h 295275"/>
              <a:gd name="connsiteX8" fmla="*/ 59689 w 193802"/>
              <a:gd name="connsiteY8" fmla="*/ 6350 h 29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93802" h="295275">
                <a:moveTo>
                  <a:pt x="59689" y="6350"/>
                </a:moveTo>
                <a:cubicBezTo>
                  <a:pt x="52196" y="6350"/>
                  <a:pt x="44069" y="6730"/>
                  <a:pt x="35432" y="7365"/>
                </a:cubicBezTo>
                <a:cubicBezTo>
                  <a:pt x="26796" y="8000"/>
                  <a:pt x="17144" y="9016"/>
                  <a:pt x="6350" y="10286"/>
                </a:cubicBezTo>
                <a:lnTo>
                  <a:pt x="6350" y="287400"/>
                </a:lnTo>
                <a:cubicBezTo>
                  <a:pt x="23621" y="288416"/>
                  <a:pt x="39242" y="288925"/>
                  <a:pt x="53339" y="288925"/>
                </a:cubicBezTo>
                <a:cubicBezTo>
                  <a:pt x="99694" y="288925"/>
                  <a:pt x="133603" y="277240"/>
                  <a:pt x="155194" y="253872"/>
                </a:cubicBezTo>
                <a:cubicBezTo>
                  <a:pt x="176656" y="230504"/>
                  <a:pt x="187451" y="194055"/>
                  <a:pt x="187451" y="144398"/>
                </a:cubicBezTo>
                <a:cubicBezTo>
                  <a:pt x="187451" y="96392"/>
                  <a:pt x="177164" y="61467"/>
                  <a:pt x="156336" y="39369"/>
                </a:cubicBezTo>
                <a:cubicBezTo>
                  <a:pt x="135635" y="17398"/>
                  <a:pt x="103377" y="6350"/>
                  <a:pt x="59689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3226816" y="960627"/>
            <a:ext cx="418083" cy="639952"/>
          </a:xfrm>
          <a:custGeom>
            <a:avLst/>
            <a:gdLst>
              <a:gd name="connsiteX0" fmla="*/ 203199 w 418083"/>
              <a:gd name="connsiteY0" fmla="*/ 6350 h 639952"/>
              <a:gd name="connsiteX1" fmla="*/ 53086 w 418083"/>
              <a:gd name="connsiteY1" fmla="*/ 82041 h 639952"/>
              <a:gd name="connsiteX2" fmla="*/ 6350 w 418083"/>
              <a:gd name="connsiteY2" fmla="*/ 310896 h 639952"/>
              <a:gd name="connsiteX3" fmla="*/ 59181 w 418083"/>
              <a:gd name="connsiteY3" fmla="*/ 550672 h 639952"/>
              <a:gd name="connsiteX4" fmla="*/ 214375 w 418083"/>
              <a:gd name="connsiteY4" fmla="*/ 633602 h 639952"/>
              <a:gd name="connsiteX5" fmla="*/ 363474 w 418083"/>
              <a:gd name="connsiteY5" fmla="*/ 558164 h 639952"/>
              <a:gd name="connsiteX6" fmla="*/ 411733 w 418083"/>
              <a:gd name="connsiteY6" fmla="*/ 321183 h 639952"/>
              <a:gd name="connsiteX7" fmla="*/ 360806 w 418083"/>
              <a:gd name="connsiteY7" fmla="*/ 87883 h 639952"/>
              <a:gd name="connsiteX8" fmla="*/ 203199 w 418083"/>
              <a:gd name="connsiteY8" fmla="*/ 6350 h 6399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18083" h="639952">
                <a:moveTo>
                  <a:pt x="203199" y="6350"/>
                </a:moveTo>
                <a:cubicBezTo>
                  <a:pt x="134238" y="6350"/>
                  <a:pt x="84327" y="31622"/>
                  <a:pt x="53086" y="82041"/>
                </a:cubicBezTo>
                <a:cubicBezTo>
                  <a:pt x="21970" y="132461"/>
                  <a:pt x="6350" y="208788"/>
                  <a:pt x="6350" y="310896"/>
                </a:cubicBezTo>
                <a:cubicBezTo>
                  <a:pt x="6350" y="415416"/>
                  <a:pt x="24002" y="495300"/>
                  <a:pt x="59181" y="550672"/>
                </a:cubicBezTo>
                <a:cubicBezTo>
                  <a:pt x="94487" y="605916"/>
                  <a:pt x="146176" y="633602"/>
                  <a:pt x="214375" y="633602"/>
                </a:cubicBezTo>
                <a:cubicBezTo>
                  <a:pt x="281686" y="633602"/>
                  <a:pt x="331343" y="608457"/>
                  <a:pt x="363474" y="558164"/>
                </a:cubicBezTo>
                <a:cubicBezTo>
                  <a:pt x="395731" y="508000"/>
                  <a:pt x="411733" y="429005"/>
                  <a:pt x="411733" y="321183"/>
                </a:cubicBezTo>
                <a:cubicBezTo>
                  <a:pt x="411733" y="220091"/>
                  <a:pt x="394843" y="142239"/>
                  <a:pt x="360806" y="87883"/>
                </a:cubicBezTo>
                <a:cubicBezTo>
                  <a:pt x="326898" y="33527"/>
                  <a:pt x="274319" y="6350"/>
                  <a:pt x="203199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7425435" y="936625"/>
            <a:ext cx="375031" cy="495046"/>
          </a:xfrm>
          <a:custGeom>
            <a:avLst/>
            <a:gdLst>
              <a:gd name="connsiteX0" fmla="*/ 184150 w 375031"/>
              <a:gd name="connsiteY0" fmla="*/ 6350 h 495046"/>
              <a:gd name="connsiteX1" fmla="*/ 318770 w 375031"/>
              <a:gd name="connsiteY1" fmla="*/ 44577 h 495046"/>
              <a:gd name="connsiteX2" fmla="*/ 368681 w 375031"/>
              <a:gd name="connsiteY2" fmla="*/ 153288 h 495046"/>
              <a:gd name="connsiteX3" fmla="*/ 360298 w 375031"/>
              <a:gd name="connsiteY3" fmla="*/ 207391 h 495046"/>
              <a:gd name="connsiteX4" fmla="*/ 337820 w 375031"/>
              <a:gd name="connsiteY4" fmla="*/ 250697 h 495046"/>
              <a:gd name="connsiteX5" fmla="*/ 304800 w 375031"/>
              <a:gd name="connsiteY5" fmla="*/ 287274 h 495046"/>
              <a:gd name="connsiteX6" fmla="*/ 264921 w 375031"/>
              <a:gd name="connsiteY6" fmla="*/ 320294 h 495046"/>
              <a:gd name="connsiteX7" fmla="*/ 228219 w 375031"/>
              <a:gd name="connsiteY7" fmla="*/ 348614 h 495046"/>
              <a:gd name="connsiteX8" fmla="*/ 202183 w 375031"/>
              <a:gd name="connsiteY8" fmla="*/ 371728 h 495046"/>
              <a:gd name="connsiteX9" fmla="*/ 186817 w 375031"/>
              <a:gd name="connsiteY9" fmla="*/ 393446 h 495046"/>
              <a:gd name="connsiteX10" fmla="*/ 181609 w 375031"/>
              <a:gd name="connsiteY10" fmla="*/ 418719 h 495046"/>
              <a:gd name="connsiteX11" fmla="*/ 203200 w 375031"/>
              <a:gd name="connsiteY11" fmla="*/ 470153 h 495046"/>
              <a:gd name="connsiteX12" fmla="*/ 173863 w 375031"/>
              <a:gd name="connsiteY12" fmla="*/ 488696 h 495046"/>
              <a:gd name="connsiteX13" fmla="*/ 79247 w 375031"/>
              <a:gd name="connsiteY13" fmla="*/ 353060 h 495046"/>
              <a:gd name="connsiteX14" fmla="*/ 84963 w 375031"/>
              <a:gd name="connsiteY14" fmla="*/ 321691 h 495046"/>
              <a:gd name="connsiteX15" fmla="*/ 101854 w 375031"/>
              <a:gd name="connsiteY15" fmla="*/ 294132 h 495046"/>
              <a:gd name="connsiteX16" fmla="*/ 129285 w 375031"/>
              <a:gd name="connsiteY16" fmla="*/ 266446 h 495046"/>
              <a:gd name="connsiteX17" fmla="*/ 167005 w 375031"/>
              <a:gd name="connsiteY17" fmla="*/ 234569 h 495046"/>
              <a:gd name="connsiteX18" fmla="*/ 206629 w 375031"/>
              <a:gd name="connsiteY18" fmla="*/ 201041 h 495046"/>
              <a:gd name="connsiteX19" fmla="*/ 233045 w 375031"/>
              <a:gd name="connsiteY19" fmla="*/ 174878 h 495046"/>
              <a:gd name="connsiteX20" fmla="*/ 247777 w 375031"/>
              <a:gd name="connsiteY20" fmla="*/ 150367 h 495046"/>
              <a:gd name="connsiteX21" fmla="*/ 252095 w 375031"/>
              <a:gd name="connsiteY21" fmla="*/ 121919 h 495046"/>
              <a:gd name="connsiteX22" fmla="*/ 227457 w 375031"/>
              <a:gd name="connsiteY22" fmla="*/ 71500 h 495046"/>
              <a:gd name="connsiteX23" fmla="*/ 164465 w 375031"/>
              <a:gd name="connsiteY23" fmla="*/ 52450 h 495046"/>
              <a:gd name="connsiteX24" fmla="*/ 96901 w 375031"/>
              <a:gd name="connsiteY24" fmla="*/ 65150 h 495046"/>
              <a:gd name="connsiteX25" fmla="*/ 66040 w 375031"/>
              <a:gd name="connsiteY25" fmla="*/ 184658 h 495046"/>
              <a:gd name="connsiteX26" fmla="*/ 39116 w 375031"/>
              <a:gd name="connsiteY26" fmla="*/ 189102 h 495046"/>
              <a:gd name="connsiteX27" fmla="*/ 6350 w 375031"/>
              <a:gd name="connsiteY27" fmla="*/ 39242 h 495046"/>
              <a:gd name="connsiteX28" fmla="*/ 9270 w 375031"/>
              <a:gd name="connsiteY28" fmla="*/ 34797 h 495046"/>
              <a:gd name="connsiteX29" fmla="*/ 184150 w 375031"/>
              <a:gd name="connsiteY29" fmla="*/ 6350 h 4950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</a:cxnLst>
            <a:rect l="l" t="t" r="r" b="b"/>
            <a:pathLst>
              <a:path w="375031" h="495046">
                <a:moveTo>
                  <a:pt x="184150" y="6350"/>
                </a:moveTo>
                <a:cubicBezTo>
                  <a:pt x="240538" y="6350"/>
                  <a:pt x="285495" y="19177"/>
                  <a:pt x="318770" y="44577"/>
                </a:cubicBezTo>
                <a:cubicBezTo>
                  <a:pt x="352044" y="70103"/>
                  <a:pt x="368681" y="106299"/>
                  <a:pt x="368681" y="153288"/>
                </a:cubicBezTo>
                <a:cubicBezTo>
                  <a:pt x="368681" y="173482"/>
                  <a:pt x="365886" y="191516"/>
                  <a:pt x="360298" y="207391"/>
                </a:cubicBezTo>
                <a:cubicBezTo>
                  <a:pt x="354838" y="223266"/>
                  <a:pt x="347345" y="237744"/>
                  <a:pt x="337820" y="250697"/>
                </a:cubicBezTo>
                <a:cubicBezTo>
                  <a:pt x="328421" y="263778"/>
                  <a:pt x="317372" y="275971"/>
                  <a:pt x="304800" y="287274"/>
                </a:cubicBezTo>
                <a:cubicBezTo>
                  <a:pt x="292227" y="298450"/>
                  <a:pt x="278892" y="309499"/>
                  <a:pt x="264921" y="320294"/>
                </a:cubicBezTo>
                <a:cubicBezTo>
                  <a:pt x="250825" y="331088"/>
                  <a:pt x="238632" y="340486"/>
                  <a:pt x="228219" y="348614"/>
                </a:cubicBezTo>
                <a:cubicBezTo>
                  <a:pt x="217678" y="356869"/>
                  <a:pt x="209042" y="364489"/>
                  <a:pt x="202183" y="371728"/>
                </a:cubicBezTo>
                <a:cubicBezTo>
                  <a:pt x="195326" y="378841"/>
                  <a:pt x="190245" y="386080"/>
                  <a:pt x="186817" y="393446"/>
                </a:cubicBezTo>
                <a:cubicBezTo>
                  <a:pt x="183388" y="400811"/>
                  <a:pt x="181609" y="409194"/>
                  <a:pt x="181609" y="418719"/>
                </a:cubicBezTo>
                <a:cubicBezTo>
                  <a:pt x="181609" y="432688"/>
                  <a:pt x="188848" y="449833"/>
                  <a:pt x="203200" y="470153"/>
                </a:cubicBezTo>
                <a:lnTo>
                  <a:pt x="173863" y="488696"/>
                </a:lnTo>
                <a:cubicBezTo>
                  <a:pt x="110744" y="431927"/>
                  <a:pt x="79247" y="386714"/>
                  <a:pt x="79247" y="353060"/>
                </a:cubicBezTo>
                <a:cubicBezTo>
                  <a:pt x="79247" y="341630"/>
                  <a:pt x="81153" y="331216"/>
                  <a:pt x="84963" y="321691"/>
                </a:cubicBezTo>
                <a:cubicBezTo>
                  <a:pt x="88645" y="312292"/>
                  <a:pt x="94360" y="303022"/>
                  <a:pt x="101854" y="294132"/>
                </a:cubicBezTo>
                <a:cubicBezTo>
                  <a:pt x="109346" y="285114"/>
                  <a:pt x="118491" y="275844"/>
                  <a:pt x="129285" y="266446"/>
                </a:cubicBezTo>
                <a:cubicBezTo>
                  <a:pt x="140081" y="256921"/>
                  <a:pt x="152527" y="246380"/>
                  <a:pt x="167005" y="234569"/>
                </a:cubicBezTo>
                <a:cubicBezTo>
                  <a:pt x="182626" y="221488"/>
                  <a:pt x="195833" y="210311"/>
                  <a:pt x="206629" y="201041"/>
                </a:cubicBezTo>
                <a:cubicBezTo>
                  <a:pt x="217423" y="191769"/>
                  <a:pt x="226186" y="183007"/>
                  <a:pt x="233045" y="174878"/>
                </a:cubicBezTo>
                <a:cubicBezTo>
                  <a:pt x="239903" y="166624"/>
                  <a:pt x="244856" y="158496"/>
                  <a:pt x="247777" y="150367"/>
                </a:cubicBezTo>
                <a:cubicBezTo>
                  <a:pt x="250697" y="142239"/>
                  <a:pt x="252095" y="132714"/>
                  <a:pt x="252095" y="121919"/>
                </a:cubicBezTo>
                <a:cubicBezTo>
                  <a:pt x="252095" y="101091"/>
                  <a:pt x="243967" y="84200"/>
                  <a:pt x="227457" y="71500"/>
                </a:cubicBezTo>
                <a:cubicBezTo>
                  <a:pt x="210946" y="58800"/>
                  <a:pt x="189992" y="52450"/>
                  <a:pt x="164465" y="52450"/>
                </a:cubicBezTo>
                <a:cubicBezTo>
                  <a:pt x="142367" y="52450"/>
                  <a:pt x="119760" y="56641"/>
                  <a:pt x="96901" y="65150"/>
                </a:cubicBezTo>
                <a:lnTo>
                  <a:pt x="66040" y="184658"/>
                </a:lnTo>
                <a:lnTo>
                  <a:pt x="39116" y="189102"/>
                </a:lnTo>
                <a:lnTo>
                  <a:pt x="6350" y="39242"/>
                </a:lnTo>
                <a:lnTo>
                  <a:pt x="9270" y="34797"/>
                </a:lnTo>
                <a:cubicBezTo>
                  <a:pt x="75565" y="15875"/>
                  <a:pt x="133857" y="6350"/>
                  <a:pt x="18415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6296405" y="930783"/>
            <a:ext cx="527811" cy="699642"/>
          </a:xfrm>
          <a:custGeom>
            <a:avLst/>
            <a:gdLst>
              <a:gd name="connsiteX0" fmla="*/ 6350 w 527811"/>
              <a:gd name="connsiteY0" fmla="*/ 6350 h 699642"/>
              <a:gd name="connsiteX1" fmla="*/ 136652 w 527811"/>
              <a:gd name="connsiteY1" fmla="*/ 8381 h 699642"/>
              <a:gd name="connsiteX2" fmla="*/ 260476 w 527811"/>
              <a:gd name="connsiteY2" fmla="*/ 8381 h 699642"/>
              <a:gd name="connsiteX3" fmla="*/ 507237 w 527811"/>
              <a:gd name="connsiteY3" fmla="*/ 6350 h 699642"/>
              <a:gd name="connsiteX4" fmla="*/ 510666 w 527811"/>
              <a:gd name="connsiteY4" fmla="*/ 10286 h 699642"/>
              <a:gd name="connsiteX5" fmla="*/ 480313 w 527811"/>
              <a:gd name="connsiteY5" fmla="*/ 173355 h 699642"/>
              <a:gd name="connsiteX6" fmla="*/ 453898 w 527811"/>
              <a:gd name="connsiteY6" fmla="*/ 177291 h 699642"/>
              <a:gd name="connsiteX7" fmla="*/ 422528 w 527811"/>
              <a:gd name="connsiteY7" fmla="*/ 58292 h 699642"/>
              <a:gd name="connsiteX8" fmla="*/ 233045 w 527811"/>
              <a:gd name="connsiteY8" fmla="*/ 58292 h 699642"/>
              <a:gd name="connsiteX9" fmla="*/ 233045 w 527811"/>
              <a:gd name="connsiteY9" fmla="*/ 318261 h 699642"/>
              <a:gd name="connsiteX10" fmla="*/ 259461 w 527811"/>
              <a:gd name="connsiteY10" fmla="*/ 318261 h 699642"/>
              <a:gd name="connsiteX11" fmla="*/ 351027 w 527811"/>
              <a:gd name="connsiteY11" fmla="*/ 317245 h 699642"/>
              <a:gd name="connsiteX12" fmla="*/ 367791 w 527811"/>
              <a:gd name="connsiteY12" fmla="*/ 304038 h 699642"/>
              <a:gd name="connsiteX13" fmla="*/ 385317 w 527811"/>
              <a:gd name="connsiteY13" fmla="*/ 236981 h 699642"/>
              <a:gd name="connsiteX14" fmla="*/ 417702 w 527811"/>
              <a:gd name="connsiteY14" fmla="*/ 235584 h 699642"/>
              <a:gd name="connsiteX15" fmla="*/ 416178 w 527811"/>
              <a:gd name="connsiteY15" fmla="*/ 341756 h 699642"/>
              <a:gd name="connsiteX16" fmla="*/ 417702 w 527811"/>
              <a:gd name="connsiteY16" fmla="*/ 446531 h 699642"/>
              <a:gd name="connsiteX17" fmla="*/ 385317 w 527811"/>
              <a:gd name="connsiteY17" fmla="*/ 449072 h 699642"/>
              <a:gd name="connsiteX18" fmla="*/ 367284 w 527811"/>
              <a:gd name="connsiteY18" fmla="*/ 379983 h 699642"/>
              <a:gd name="connsiteX19" fmla="*/ 352044 w 527811"/>
              <a:gd name="connsiteY19" fmla="*/ 366267 h 699642"/>
              <a:gd name="connsiteX20" fmla="*/ 259079 w 527811"/>
              <a:gd name="connsiteY20" fmla="*/ 365252 h 699642"/>
              <a:gd name="connsiteX21" fmla="*/ 233045 w 527811"/>
              <a:gd name="connsiteY21" fmla="*/ 365252 h 699642"/>
              <a:gd name="connsiteX22" fmla="*/ 233045 w 527811"/>
              <a:gd name="connsiteY22" fmla="*/ 533272 h 699642"/>
              <a:gd name="connsiteX23" fmla="*/ 234061 w 527811"/>
              <a:gd name="connsiteY23" fmla="*/ 639952 h 699642"/>
              <a:gd name="connsiteX24" fmla="*/ 429895 w 527811"/>
              <a:gd name="connsiteY24" fmla="*/ 639952 h 699642"/>
              <a:gd name="connsiteX25" fmla="*/ 491616 w 527811"/>
              <a:gd name="connsiteY25" fmla="*/ 511175 h 699642"/>
              <a:gd name="connsiteX26" fmla="*/ 521462 w 527811"/>
              <a:gd name="connsiteY26" fmla="*/ 506730 h 699642"/>
              <a:gd name="connsiteX27" fmla="*/ 509777 w 527811"/>
              <a:gd name="connsiteY27" fmla="*/ 689863 h 699642"/>
              <a:gd name="connsiteX28" fmla="*/ 506349 w 527811"/>
              <a:gd name="connsiteY28" fmla="*/ 693292 h 699642"/>
              <a:gd name="connsiteX29" fmla="*/ 268859 w 527811"/>
              <a:gd name="connsiteY29" fmla="*/ 691895 h 699642"/>
              <a:gd name="connsiteX30" fmla="*/ 139065 w 527811"/>
              <a:gd name="connsiteY30" fmla="*/ 691895 h 699642"/>
              <a:gd name="connsiteX31" fmla="*/ 8763 w 527811"/>
              <a:gd name="connsiteY31" fmla="*/ 693292 h 699642"/>
              <a:gd name="connsiteX32" fmla="*/ 6350 w 527811"/>
              <a:gd name="connsiteY32" fmla="*/ 668908 h 699642"/>
              <a:gd name="connsiteX33" fmla="*/ 72009 w 527811"/>
              <a:gd name="connsiteY33" fmla="*/ 650747 h 699642"/>
              <a:gd name="connsiteX34" fmla="*/ 85216 w 527811"/>
              <a:gd name="connsiteY34" fmla="*/ 635508 h 699642"/>
              <a:gd name="connsiteX35" fmla="*/ 85978 w 527811"/>
              <a:gd name="connsiteY35" fmla="*/ 591692 h 699642"/>
              <a:gd name="connsiteX36" fmla="*/ 86233 w 527811"/>
              <a:gd name="connsiteY36" fmla="*/ 538099 h 699642"/>
              <a:gd name="connsiteX37" fmla="*/ 86233 w 527811"/>
              <a:gd name="connsiteY37" fmla="*/ 147827 h 699642"/>
              <a:gd name="connsiteX38" fmla="*/ 85978 w 527811"/>
              <a:gd name="connsiteY38" fmla="*/ 103377 h 699642"/>
              <a:gd name="connsiteX39" fmla="*/ 85216 w 527811"/>
              <a:gd name="connsiteY39" fmla="*/ 66547 h 699642"/>
              <a:gd name="connsiteX40" fmla="*/ 73405 w 527811"/>
              <a:gd name="connsiteY40" fmla="*/ 50419 h 699642"/>
              <a:gd name="connsiteX41" fmla="*/ 7873 w 527811"/>
              <a:gd name="connsiteY41" fmla="*/ 31369 h 699642"/>
              <a:gd name="connsiteX42" fmla="*/ 6350 w 527811"/>
              <a:gd name="connsiteY42" fmla="*/ 6350 h 69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</a:cxnLst>
            <a:rect l="l" t="t" r="r" b="b"/>
            <a:pathLst>
              <a:path w="527811" h="699642">
                <a:moveTo>
                  <a:pt x="6350" y="6350"/>
                </a:moveTo>
                <a:cubicBezTo>
                  <a:pt x="52070" y="7619"/>
                  <a:pt x="95503" y="8381"/>
                  <a:pt x="136652" y="8381"/>
                </a:cubicBezTo>
                <a:lnTo>
                  <a:pt x="260476" y="8381"/>
                </a:lnTo>
                <a:cubicBezTo>
                  <a:pt x="339851" y="8381"/>
                  <a:pt x="422148" y="7619"/>
                  <a:pt x="507237" y="6350"/>
                </a:cubicBezTo>
                <a:lnTo>
                  <a:pt x="510666" y="10286"/>
                </a:lnTo>
                <a:lnTo>
                  <a:pt x="480313" y="173355"/>
                </a:lnTo>
                <a:lnTo>
                  <a:pt x="453898" y="177291"/>
                </a:lnTo>
                <a:lnTo>
                  <a:pt x="422528" y="58292"/>
                </a:lnTo>
                <a:lnTo>
                  <a:pt x="233045" y="58292"/>
                </a:lnTo>
                <a:lnTo>
                  <a:pt x="233045" y="318261"/>
                </a:lnTo>
                <a:lnTo>
                  <a:pt x="259461" y="318261"/>
                </a:lnTo>
                <a:cubicBezTo>
                  <a:pt x="287909" y="318261"/>
                  <a:pt x="318388" y="318008"/>
                  <a:pt x="351027" y="317245"/>
                </a:cubicBezTo>
                <a:cubicBezTo>
                  <a:pt x="359537" y="316991"/>
                  <a:pt x="365125" y="312547"/>
                  <a:pt x="367791" y="304038"/>
                </a:cubicBezTo>
                <a:lnTo>
                  <a:pt x="385317" y="236981"/>
                </a:lnTo>
                <a:lnTo>
                  <a:pt x="417702" y="235584"/>
                </a:lnTo>
                <a:cubicBezTo>
                  <a:pt x="416687" y="282828"/>
                  <a:pt x="416178" y="318261"/>
                  <a:pt x="416178" y="341756"/>
                </a:cubicBezTo>
                <a:cubicBezTo>
                  <a:pt x="416178" y="364616"/>
                  <a:pt x="416687" y="399541"/>
                  <a:pt x="417702" y="446531"/>
                </a:cubicBezTo>
                <a:lnTo>
                  <a:pt x="385317" y="449072"/>
                </a:lnTo>
                <a:lnTo>
                  <a:pt x="367284" y="379983"/>
                </a:lnTo>
                <a:cubicBezTo>
                  <a:pt x="364616" y="371220"/>
                  <a:pt x="359537" y="366649"/>
                  <a:pt x="352044" y="366267"/>
                </a:cubicBezTo>
                <a:cubicBezTo>
                  <a:pt x="318770" y="365633"/>
                  <a:pt x="287782" y="365252"/>
                  <a:pt x="259079" y="365252"/>
                </a:cubicBezTo>
                <a:lnTo>
                  <a:pt x="233045" y="365252"/>
                </a:lnTo>
                <a:lnTo>
                  <a:pt x="233045" y="533272"/>
                </a:lnTo>
                <a:cubicBezTo>
                  <a:pt x="233045" y="569086"/>
                  <a:pt x="233425" y="604774"/>
                  <a:pt x="234061" y="639952"/>
                </a:cubicBezTo>
                <a:lnTo>
                  <a:pt x="429895" y="639952"/>
                </a:lnTo>
                <a:lnTo>
                  <a:pt x="491616" y="511175"/>
                </a:lnTo>
                <a:lnTo>
                  <a:pt x="521462" y="506730"/>
                </a:lnTo>
                <a:lnTo>
                  <a:pt x="509777" y="689863"/>
                </a:lnTo>
                <a:lnTo>
                  <a:pt x="506349" y="693292"/>
                </a:lnTo>
                <a:cubicBezTo>
                  <a:pt x="425069" y="692403"/>
                  <a:pt x="345821" y="691895"/>
                  <a:pt x="268859" y="691895"/>
                </a:cubicBezTo>
                <a:lnTo>
                  <a:pt x="139065" y="691895"/>
                </a:lnTo>
                <a:cubicBezTo>
                  <a:pt x="96901" y="691895"/>
                  <a:pt x="53594" y="692403"/>
                  <a:pt x="8763" y="693292"/>
                </a:cubicBezTo>
                <a:lnTo>
                  <a:pt x="6350" y="668908"/>
                </a:lnTo>
                <a:lnTo>
                  <a:pt x="72009" y="650747"/>
                </a:lnTo>
                <a:cubicBezTo>
                  <a:pt x="80136" y="648461"/>
                  <a:pt x="84582" y="643381"/>
                  <a:pt x="85216" y="635508"/>
                </a:cubicBezTo>
                <a:cubicBezTo>
                  <a:pt x="85597" y="622553"/>
                  <a:pt x="85725" y="607949"/>
                  <a:pt x="85978" y="591692"/>
                </a:cubicBezTo>
                <a:cubicBezTo>
                  <a:pt x="86105" y="575563"/>
                  <a:pt x="86233" y="557656"/>
                  <a:pt x="86233" y="538099"/>
                </a:cubicBezTo>
                <a:lnTo>
                  <a:pt x="86233" y="147827"/>
                </a:lnTo>
                <a:cubicBezTo>
                  <a:pt x="86233" y="131572"/>
                  <a:pt x="86105" y="116713"/>
                  <a:pt x="85978" y="103377"/>
                </a:cubicBezTo>
                <a:cubicBezTo>
                  <a:pt x="85725" y="89916"/>
                  <a:pt x="85597" y="77724"/>
                  <a:pt x="85216" y="66547"/>
                </a:cubicBezTo>
                <a:cubicBezTo>
                  <a:pt x="84835" y="58166"/>
                  <a:pt x="81026" y="52705"/>
                  <a:pt x="73405" y="50419"/>
                </a:cubicBezTo>
                <a:lnTo>
                  <a:pt x="7873" y="31369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5916929" y="930783"/>
            <a:ext cx="318770" cy="699642"/>
          </a:xfrm>
          <a:custGeom>
            <a:avLst/>
            <a:gdLst>
              <a:gd name="connsiteX0" fmla="*/ 6350 w 318770"/>
              <a:gd name="connsiteY0" fmla="*/ 6350 h 699642"/>
              <a:gd name="connsiteX1" fmla="*/ 157226 w 318770"/>
              <a:gd name="connsiteY1" fmla="*/ 8381 h 699642"/>
              <a:gd name="connsiteX2" fmla="*/ 310007 w 318770"/>
              <a:gd name="connsiteY2" fmla="*/ 6350 h 699642"/>
              <a:gd name="connsiteX3" fmla="*/ 312420 w 318770"/>
              <a:gd name="connsiteY3" fmla="*/ 31369 h 699642"/>
              <a:gd name="connsiteX4" fmla="*/ 246760 w 318770"/>
              <a:gd name="connsiteY4" fmla="*/ 49402 h 699642"/>
              <a:gd name="connsiteX5" fmla="*/ 234060 w 318770"/>
              <a:gd name="connsiteY5" fmla="*/ 64134 h 699642"/>
              <a:gd name="connsiteX6" fmla="*/ 233298 w 318770"/>
              <a:gd name="connsiteY6" fmla="*/ 102108 h 699642"/>
              <a:gd name="connsiteX7" fmla="*/ 233045 w 318770"/>
              <a:gd name="connsiteY7" fmla="*/ 145922 h 699642"/>
              <a:gd name="connsiteX8" fmla="*/ 233045 w 318770"/>
              <a:gd name="connsiteY8" fmla="*/ 538099 h 699642"/>
              <a:gd name="connsiteX9" fmla="*/ 233298 w 318770"/>
              <a:gd name="connsiteY9" fmla="*/ 591438 h 699642"/>
              <a:gd name="connsiteX10" fmla="*/ 234060 w 318770"/>
              <a:gd name="connsiteY10" fmla="*/ 634619 h 699642"/>
              <a:gd name="connsiteX11" fmla="*/ 250698 w 318770"/>
              <a:gd name="connsiteY11" fmla="*/ 651763 h 699642"/>
              <a:gd name="connsiteX12" fmla="*/ 310896 w 318770"/>
              <a:gd name="connsiteY12" fmla="*/ 668908 h 699642"/>
              <a:gd name="connsiteX13" fmla="*/ 312420 w 318770"/>
              <a:gd name="connsiteY13" fmla="*/ 693292 h 699642"/>
              <a:gd name="connsiteX14" fmla="*/ 161544 w 318770"/>
              <a:gd name="connsiteY14" fmla="*/ 691895 h 699642"/>
              <a:gd name="connsiteX15" fmla="*/ 8763 w 318770"/>
              <a:gd name="connsiteY15" fmla="*/ 693292 h 699642"/>
              <a:gd name="connsiteX16" fmla="*/ 6350 w 318770"/>
              <a:gd name="connsiteY16" fmla="*/ 668908 h 699642"/>
              <a:gd name="connsiteX17" fmla="*/ 72009 w 318770"/>
              <a:gd name="connsiteY17" fmla="*/ 650747 h 699642"/>
              <a:gd name="connsiteX18" fmla="*/ 85216 w 318770"/>
              <a:gd name="connsiteY18" fmla="*/ 635508 h 699642"/>
              <a:gd name="connsiteX19" fmla="*/ 85979 w 318770"/>
              <a:gd name="connsiteY19" fmla="*/ 591692 h 699642"/>
              <a:gd name="connsiteX20" fmla="*/ 86233 w 318770"/>
              <a:gd name="connsiteY20" fmla="*/ 538099 h 699642"/>
              <a:gd name="connsiteX21" fmla="*/ 86233 w 318770"/>
              <a:gd name="connsiteY21" fmla="*/ 147827 h 699642"/>
              <a:gd name="connsiteX22" fmla="*/ 85979 w 318770"/>
              <a:gd name="connsiteY22" fmla="*/ 103377 h 699642"/>
              <a:gd name="connsiteX23" fmla="*/ 85216 w 318770"/>
              <a:gd name="connsiteY23" fmla="*/ 66547 h 699642"/>
              <a:gd name="connsiteX24" fmla="*/ 73405 w 318770"/>
              <a:gd name="connsiteY24" fmla="*/ 50419 h 699642"/>
              <a:gd name="connsiteX25" fmla="*/ 7873 w 318770"/>
              <a:gd name="connsiteY25" fmla="*/ 31369 h 699642"/>
              <a:gd name="connsiteX26" fmla="*/ 6350 w 318770"/>
              <a:gd name="connsiteY26" fmla="*/ 6350 h 69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</a:cxnLst>
            <a:rect l="l" t="t" r="r" b="b"/>
            <a:pathLst>
              <a:path w="318770" h="699642">
                <a:moveTo>
                  <a:pt x="6350" y="6350"/>
                </a:moveTo>
                <a:cubicBezTo>
                  <a:pt x="51689" y="7619"/>
                  <a:pt x="101980" y="8381"/>
                  <a:pt x="157226" y="8381"/>
                </a:cubicBezTo>
                <a:cubicBezTo>
                  <a:pt x="213995" y="8381"/>
                  <a:pt x="264922" y="7619"/>
                  <a:pt x="310007" y="6350"/>
                </a:cubicBezTo>
                <a:lnTo>
                  <a:pt x="312420" y="31369"/>
                </a:lnTo>
                <a:lnTo>
                  <a:pt x="246760" y="49402"/>
                </a:lnTo>
                <a:cubicBezTo>
                  <a:pt x="239014" y="51434"/>
                  <a:pt x="234696" y="56261"/>
                  <a:pt x="234060" y="64134"/>
                </a:cubicBezTo>
                <a:cubicBezTo>
                  <a:pt x="233679" y="75945"/>
                  <a:pt x="233553" y="88519"/>
                  <a:pt x="233298" y="102108"/>
                </a:cubicBezTo>
                <a:cubicBezTo>
                  <a:pt x="233172" y="115697"/>
                  <a:pt x="233045" y="130302"/>
                  <a:pt x="233045" y="145922"/>
                </a:cubicBezTo>
                <a:lnTo>
                  <a:pt x="233045" y="538099"/>
                </a:lnTo>
                <a:cubicBezTo>
                  <a:pt x="233045" y="557656"/>
                  <a:pt x="233172" y="575563"/>
                  <a:pt x="233298" y="591438"/>
                </a:cubicBezTo>
                <a:cubicBezTo>
                  <a:pt x="233553" y="607441"/>
                  <a:pt x="233679" y="621919"/>
                  <a:pt x="234060" y="634619"/>
                </a:cubicBezTo>
                <a:cubicBezTo>
                  <a:pt x="234441" y="643127"/>
                  <a:pt x="239903" y="648842"/>
                  <a:pt x="250698" y="651763"/>
                </a:cubicBezTo>
                <a:lnTo>
                  <a:pt x="310896" y="668908"/>
                </a:lnTo>
                <a:lnTo>
                  <a:pt x="312420" y="693292"/>
                </a:lnTo>
                <a:cubicBezTo>
                  <a:pt x="267080" y="692403"/>
                  <a:pt x="216789" y="691895"/>
                  <a:pt x="161544" y="691895"/>
                </a:cubicBezTo>
                <a:cubicBezTo>
                  <a:pt x="104521" y="691895"/>
                  <a:pt x="53594" y="692403"/>
                  <a:pt x="8763" y="693292"/>
                </a:cubicBezTo>
                <a:lnTo>
                  <a:pt x="6350" y="668908"/>
                </a:lnTo>
                <a:lnTo>
                  <a:pt x="72009" y="650747"/>
                </a:lnTo>
                <a:cubicBezTo>
                  <a:pt x="80136" y="648461"/>
                  <a:pt x="84582" y="643381"/>
                  <a:pt x="85216" y="635508"/>
                </a:cubicBezTo>
                <a:cubicBezTo>
                  <a:pt x="85598" y="622553"/>
                  <a:pt x="85725" y="607949"/>
                  <a:pt x="85979" y="591692"/>
                </a:cubicBezTo>
                <a:cubicBezTo>
                  <a:pt x="86105" y="575563"/>
                  <a:pt x="86233" y="557656"/>
                  <a:pt x="86233" y="538099"/>
                </a:cubicBezTo>
                <a:lnTo>
                  <a:pt x="86233" y="147827"/>
                </a:lnTo>
                <a:cubicBezTo>
                  <a:pt x="86233" y="131572"/>
                  <a:pt x="86105" y="116713"/>
                  <a:pt x="85979" y="103377"/>
                </a:cubicBezTo>
                <a:cubicBezTo>
                  <a:pt x="85725" y="89916"/>
                  <a:pt x="85598" y="77724"/>
                  <a:pt x="85216" y="66547"/>
                </a:cubicBezTo>
                <a:cubicBezTo>
                  <a:pt x="84835" y="58166"/>
                  <a:pt x="81026" y="52705"/>
                  <a:pt x="73405" y="50419"/>
                </a:cubicBezTo>
                <a:lnTo>
                  <a:pt x="7873" y="31369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630673" y="930783"/>
            <a:ext cx="527812" cy="699642"/>
          </a:xfrm>
          <a:custGeom>
            <a:avLst/>
            <a:gdLst>
              <a:gd name="connsiteX0" fmla="*/ 6350 w 527812"/>
              <a:gd name="connsiteY0" fmla="*/ 6350 h 699642"/>
              <a:gd name="connsiteX1" fmla="*/ 136652 w 527812"/>
              <a:gd name="connsiteY1" fmla="*/ 8381 h 699642"/>
              <a:gd name="connsiteX2" fmla="*/ 260477 w 527812"/>
              <a:gd name="connsiteY2" fmla="*/ 8381 h 699642"/>
              <a:gd name="connsiteX3" fmla="*/ 507238 w 527812"/>
              <a:gd name="connsiteY3" fmla="*/ 6350 h 699642"/>
              <a:gd name="connsiteX4" fmla="*/ 510666 w 527812"/>
              <a:gd name="connsiteY4" fmla="*/ 10286 h 699642"/>
              <a:gd name="connsiteX5" fmla="*/ 480314 w 527812"/>
              <a:gd name="connsiteY5" fmla="*/ 173355 h 699642"/>
              <a:gd name="connsiteX6" fmla="*/ 453897 w 527812"/>
              <a:gd name="connsiteY6" fmla="*/ 177291 h 699642"/>
              <a:gd name="connsiteX7" fmla="*/ 422529 w 527812"/>
              <a:gd name="connsiteY7" fmla="*/ 58292 h 699642"/>
              <a:gd name="connsiteX8" fmla="*/ 233045 w 527812"/>
              <a:gd name="connsiteY8" fmla="*/ 58292 h 699642"/>
              <a:gd name="connsiteX9" fmla="*/ 233045 w 527812"/>
              <a:gd name="connsiteY9" fmla="*/ 318261 h 699642"/>
              <a:gd name="connsiteX10" fmla="*/ 259460 w 527812"/>
              <a:gd name="connsiteY10" fmla="*/ 318261 h 699642"/>
              <a:gd name="connsiteX11" fmla="*/ 351028 w 527812"/>
              <a:gd name="connsiteY11" fmla="*/ 317245 h 699642"/>
              <a:gd name="connsiteX12" fmla="*/ 367791 w 527812"/>
              <a:gd name="connsiteY12" fmla="*/ 304038 h 699642"/>
              <a:gd name="connsiteX13" fmla="*/ 385317 w 527812"/>
              <a:gd name="connsiteY13" fmla="*/ 236981 h 699642"/>
              <a:gd name="connsiteX14" fmla="*/ 417703 w 527812"/>
              <a:gd name="connsiteY14" fmla="*/ 235584 h 699642"/>
              <a:gd name="connsiteX15" fmla="*/ 416179 w 527812"/>
              <a:gd name="connsiteY15" fmla="*/ 341756 h 699642"/>
              <a:gd name="connsiteX16" fmla="*/ 417703 w 527812"/>
              <a:gd name="connsiteY16" fmla="*/ 446531 h 699642"/>
              <a:gd name="connsiteX17" fmla="*/ 385317 w 527812"/>
              <a:gd name="connsiteY17" fmla="*/ 449072 h 699642"/>
              <a:gd name="connsiteX18" fmla="*/ 367284 w 527812"/>
              <a:gd name="connsiteY18" fmla="*/ 379983 h 699642"/>
              <a:gd name="connsiteX19" fmla="*/ 352044 w 527812"/>
              <a:gd name="connsiteY19" fmla="*/ 366267 h 699642"/>
              <a:gd name="connsiteX20" fmla="*/ 259079 w 527812"/>
              <a:gd name="connsiteY20" fmla="*/ 365252 h 699642"/>
              <a:gd name="connsiteX21" fmla="*/ 233045 w 527812"/>
              <a:gd name="connsiteY21" fmla="*/ 365252 h 699642"/>
              <a:gd name="connsiteX22" fmla="*/ 233045 w 527812"/>
              <a:gd name="connsiteY22" fmla="*/ 533272 h 699642"/>
              <a:gd name="connsiteX23" fmla="*/ 234060 w 527812"/>
              <a:gd name="connsiteY23" fmla="*/ 639952 h 699642"/>
              <a:gd name="connsiteX24" fmla="*/ 429895 w 527812"/>
              <a:gd name="connsiteY24" fmla="*/ 639952 h 699642"/>
              <a:gd name="connsiteX25" fmla="*/ 491616 w 527812"/>
              <a:gd name="connsiteY25" fmla="*/ 511175 h 699642"/>
              <a:gd name="connsiteX26" fmla="*/ 521461 w 527812"/>
              <a:gd name="connsiteY26" fmla="*/ 506730 h 699642"/>
              <a:gd name="connsiteX27" fmla="*/ 509778 w 527812"/>
              <a:gd name="connsiteY27" fmla="*/ 689863 h 699642"/>
              <a:gd name="connsiteX28" fmla="*/ 506348 w 527812"/>
              <a:gd name="connsiteY28" fmla="*/ 693292 h 699642"/>
              <a:gd name="connsiteX29" fmla="*/ 268859 w 527812"/>
              <a:gd name="connsiteY29" fmla="*/ 691895 h 699642"/>
              <a:gd name="connsiteX30" fmla="*/ 139065 w 527812"/>
              <a:gd name="connsiteY30" fmla="*/ 691895 h 699642"/>
              <a:gd name="connsiteX31" fmla="*/ 8763 w 527812"/>
              <a:gd name="connsiteY31" fmla="*/ 693292 h 699642"/>
              <a:gd name="connsiteX32" fmla="*/ 6350 w 527812"/>
              <a:gd name="connsiteY32" fmla="*/ 668908 h 699642"/>
              <a:gd name="connsiteX33" fmla="*/ 72009 w 527812"/>
              <a:gd name="connsiteY33" fmla="*/ 650747 h 699642"/>
              <a:gd name="connsiteX34" fmla="*/ 85216 w 527812"/>
              <a:gd name="connsiteY34" fmla="*/ 635508 h 699642"/>
              <a:gd name="connsiteX35" fmla="*/ 85979 w 527812"/>
              <a:gd name="connsiteY35" fmla="*/ 591692 h 699642"/>
              <a:gd name="connsiteX36" fmla="*/ 86233 w 527812"/>
              <a:gd name="connsiteY36" fmla="*/ 538099 h 699642"/>
              <a:gd name="connsiteX37" fmla="*/ 86233 w 527812"/>
              <a:gd name="connsiteY37" fmla="*/ 147827 h 699642"/>
              <a:gd name="connsiteX38" fmla="*/ 85979 w 527812"/>
              <a:gd name="connsiteY38" fmla="*/ 103377 h 699642"/>
              <a:gd name="connsiteX39" fmla="*/ 85216 w 527812"/>
              <a:gd name="connsiteY39" fmla="*/ 66547 h 699642"/>
              <a:gd name="connsiteX40" fmla="*/ 73405 w 527812"/>
              <a:gd name="connsiteY40" fmla="*/ 50419 h 699642"/>
              <a:gd name="connsiteX41" fmla="*/ 7873 w 527812"/>
              <a:gd name="connsiteY41" fmla="*/ 31369 h 699642"/>
              <a:gd name="connsiteX42" fmla="*/ 6350 w 527812"/>
              <a:gd name="connsiteY42" fmla="*/ 6350 h 6996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</a:cxnLst>
            <a:rect l="l" t="t" r="r" b="b"/>
            <a:pathLst>
              <a:path w="527812" h="699642">
                <a:moveTo>
                  <a:pt x="6350" y="6350"/>
                </a:moveTo>
                <a:cubicBezTo>
                  <a:pt x="52070" y="7619"/>
                  <a:pt x="95504" y="8381"/>
                  <a:pt x="136652" y="8381"/>
                </a:cubicBezTo>
                <a:lnTo>
                  <a:pt x="260477" y="8381"/>
                </a:lnTo>
                <a:cubicBezTo>
                  <a:pt x="339852" y="8381"/>
                  <a:pt x="422147" y="7619"/>
                  <a:pt x="507238" y="6350"/>
                </a:cubicBezTo>
                <a:lnTo>
                  <a:pt x="510666" y="10286"/>
                </a:lnTo>
                <a:lnTo>
                  <a:pt x="480314" y="173355"/>
                </a:lnTo>
                <a:lnTo>
                  <a:pt x="453897" y="177291"/>
                </a:lnTo>
                <a:lnTo>
                  <a:pt x="422529" y="58292"/>
                </a:lnTo>
                <a:lnTo>
                  <a:pt x="233045" y="58292"/>
                </a:lnTo>
                <a:lnTo>
                  <a:pt x="233045" y="318261"/>
                </a:lnTo>
                <a:lnTo>
                  <a:pt x="259460" y="318261"/>
                </a:lnTo>
                <a:cubicBezTo>
                  <a:pt x="287909" y="318261"/>
                  <a:pt x="318389" y="318008"/>
                  <a:pt x="351028" y="317245"/>
                </a:cubicBezTo>
                <a:cubicBezTo>
                  <a:pt x="359536" y="316991"/>
                  <a:pt x="365125" y="312547"/>
                  <a:pt x="367791" y="304038"/>
                </a:cubicBezTo>
                <a:lnTo>
                  <a:pt x="385317" y="236981"/>
                </a:lnTo>
                <a:lnTo>
                  <a:pt x="417703" y="235584"/>
                </a:lnTo>
                <a:cubicBezTo>
                  <a:pt x="416686" y="282828"/>
                  <a:pt x="416179" y="318261"/>
                  <a:pt x="416179" y="341756"/>
                </a:cubicBezTo>
                <a:cubicBezTo>
                  <a:pt x="416179" y="364616"/>
                  <a:pt x="416686" y="399541"/>
                  <a:pt x="417703" y="446531"/>
                </a:cubicBezTo>
                <a:lnTo>
                  <a:pt x="385317" y="449072"/>
                </a:lnTo>
                <a:lnTo>
                  <a:pt x="367284" y="379983"/>
                </a:lnTo>
                <a:cubicBezTo>
                  <a:pt x="364616" y="371220"/>
                  <a:pt x="359536" y="366649"/>
                  <a:pt x="352044" y="366267"/>
                </a:cubicBezTo>
                <a:cubicBezTo>
                  <a:pt x="318770" y="365633"/>
                  <a:pt x="287782" y="365252"/>
                  <a:pt x="259079" y="365252"/>
                </a:cubicBezTo>
                <a:lnTo>
                  <a:pt x="233045" y="365252"/>
                </a:lnTo>
                <a:lnTo>
                  <a:pt x="233045" y="533272"/>
                </a:lnTo>
                <a:cubicBezTo>
                  <a:pt x="233045" y="569086"/>
                  <a:pt x="233426" y="604774"/>
                  <a:pt x="234060" y="639952"/>
                </a:cubicBezTo>
                <a:lnTo>
                  <a:pt x="429895" y="639952"/>
                </a:lnTo>
                <a:lnTo>
                  <a:pt x="491616" y="511175"/>
                </a:lnTo>
                <a:lnTo>
                  <a:pt x="521461" y="506730"/>
                </a:lnTo>
                <a:lnTo>
                  <a:pt x="509778" y="689863"/>
                </a:lnTo>
                <a:lnTo>
                  <a:pt x="506348" y="693292"/>
                </a:lnTo>
                <a:cubicBezTo>
                  <a:pt x="425069" y="692403"/>
                  <a:pt x="345821" y="691895"/>
                  <a:pt x="268859" y="691895"/>
                </a:cubicBezTo>
                <a:lnTo>
                  <a:pt x="139065" y="691895"/>
                </a:lnTo>
                <a:cubicBezTo>
                  <a:pt x="96901" y="691895"/>
                  <a:pt x="53594" y="692403"/>
                  <a:pt x="8763" y="693292"/>
                </a:cubicBezTo>
                <a:lnTo>
                  <a:pt x="6350" y="668908"/>
                </a:lnTo>
                <a:lnTo>
                  <a:pt x="72009" y="650747"/>
                </a:lnTo>
                <a:cubicBezTo>
                  <a:pt x="80136" y="648461"/>
                  <a:pt x="84582" y="643381"/>
                  <a:pt x="85216" y="635508"/>
                </a:cubicBezTo>
                <a:cubicBezTo>
                  <a:pt x="85597" y="622553"/>
                  <a:pt x="85725" y="607949"/>
                  <a:pt x="85979" y="591692"/>
                </a:cubicBezTo>
                <a:cubicBezTo>
                  <a:pt x="86105" y="575563"/>
                  <a:pt x="86233" y="557656"/>
                  <a:pt x="86233" y="538099"/>
                </a:cubicBezTo>
                <a:lnTo>
                  <a:pt x="86233" y="147827"/>
                </a:lnTo>
                <a:cubicBezTo>
                  <a:pt x="86233" y="131572"/>
                  <a:pt x="86105" y="116713"/>
                  <a:pt x="85979" y="103377"/>
                </a:cubicBezTo>
                <a:cubicBezTo>
                  <a:pt x="85725" y="89916"/>
                  <a:pt x="85597" y="77724"/>
                  <a:pt x="85216" y="66547"/>
                </a:cubicBezTo>
                <a:cubicBezTo>
                  <a:pt x="84835" y="58166"/>
                  <a:pt x="81026" y="52705"/>
                  <a:pt x="73405" y="50419"/>
                </a:cubicBezTo>
                <a:lnTo>
                  <a:pt x="7873" y="31369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856735" y="930783"/>
            <a:ext cx="736346" cy="717803"/>
          </a:xfrm>
          <a:custGeom>
            <a:avLst/>
            <a:gdLst>
              <a:gd name="connsiteX0" fmla="*/ 6350 w 736346"/>
              <a:gd name="connsiteY0" fmla="*/ 6350 h 717803"/>
              <a:gd name="connsiteX1" fmla="*/ 157098 w 736346"/>
              <a:gd name="connsiteY1" fmla="*/ 8381 h 717803"/>
              <a:gd name="connsiteX2" fmla="*/ 307975 w 736346"/>
              <a:gd name="connsiteY2" fmla="*/ 6350 h 717803"/>
              <a:gd name="connsiteX3" fmla="*/ 310388 w 736346"/>
              <a:gd name="connsiteY3" fmla="*/ 31369 h 717803"/>
              <a:gd name="connsiteX4" fmla="*/ 246760 w 736346"/>
              <a:gd name="connsiteY4" fmla="*/ 49402 h 717803"/>
              <a:gd name="connsiteX5" fmla="*/ 233934 w 736346"/>
              <a:gd name="connsiteY5" fmla="*/ 64134 h 717803"/>
              <a:gd name="connsiteX6" fmla="*/ 233298 w 736346"/>
              <a:gd name="connsiteY6" fmla="*/ 102108 h 717803"/>
              <a:gd name="connsiteX7" fmla="*/ 233045 w 736346"/>
              <a:gd name="connsiteY7" fmla="*/ 145922 h 717803"/>
              <a:gd name="connsiteX8" fmla="*/ 233045 w 736346"/>
              <a:gd name="connsiteY8" fmla="*/ 415670 h 717803"/>
              <a:gd name="connsiteX9" fmla="*/ 273177 w 736346"/>
              <a:gd name="connsiteY9" fmla="*/ 600583 h 717803"/>
              <a:gd name="connsiteX10" fmla="*/ 403352 w 736346"/>
              <a:gd name="connsiteY10" fmla="*/ 651763 h 717803"/>
              <a:gd name="connsiteX11" fmla="*/ 536321 w 736346"/>
              <a:gd name="connsiteY11" fmla="*/ 597661 h 717803"/>
              <a:gd name="connsiteX12" fmla="*/ 580644 w 736346"/>
              <a:gd name="connsiteY12" fmla="*/ 422020 h 717803"/>
              <a:gd name="connsiteX13" fmla="*/ 580644 w 736346"/>
              <a:gd name="connsiteY13" fmla="*/ 145922 h 717803"/>
              <a:gd name="connsiteX14" fmla="*/ 580135 w 736346"/>
              <a:gd name="connsiteY14" fmla="*/ 102108 h 717803"/>
              <a:gd name="connsiteX15" fmla="*/ 579120 w 736346"/>
              <a:gd name="connsiteY15" fmla="*/ 64134 h 717803"/>
              <a:gd name="connsiteX16" fmla="*/ 566420 w 736346"/>
              <a:gd name="connsiteY16" fmla="*/ 49402 h 717803"/>
              <a:gd name="connsiteX17" fmla="*/ 505714 w 736346"/>
              <a:gd name="connsiteY17" fmla="*/ 32384 h 717803"/>
              <a:gd name="connsiteX18" fmla="*/ 504317 w 736346"/>
              <a:gd name="connsiteY18" fmla="*/ 6350 h 717803"/>
              <a:gd name="connsiteX19" fmla="*/ 616839 w 736346"/>
              <a:gd name="connsiteY19" fmla="*/ 8381 h 717803"/>
              <a:gd name="connsiteX20" fmla="*/ 727583 w 736346"/>
              <a:gd name="connsiteY20" fmla="*/ 6350 h 717803"/>
              <a:gd name="connsiteX21" fmla="*/ 729996 w 736346"/>
              <a:gd name="connsiteY21" fmla="*/ 31369 h 717803"/>
              <a:gd name="connsiteX22" fmla="*/ 663448 w 736346"/>
              <a:gd name="connsiteY22" fmla="*/ 50419 h 717803"/>
              <a:gd name="connsiteX23" fmla="*/ 651129 w 736346"/>
              <a:gd name="connsiteY23" fmla="*/ 66547 h 717803"/>
              <a:gd name="connsiteX24" fmla="*/ 650367 w 736346"/>
              <a:gd name="connsiteY24" fmla="*/ 103377 h 717803"/>
              <a:gd name="connsiteX25" fmla="*/ 650240 w 736346"/>
              <a:gd name="connsiteY25" fmla="*/ 147827 h 717803"/>
              <a:gd name="connsiteX26" fmla="*/ 650240 w 736346"/>
              <a:gd name="connsiteY26" fmla="*/ 396620 h 717803"/>
              <a:gd name="connsiteX27" fmla="*/ 580898 w 736346"/>
              <a:gd name="connsiteY27" fmla="*/ 638302 h 717803"/>
              <a:gd name="connsiteX28" fmla="*/ 379348 w 736346"/>
              <a:gd name="connsiteY28" fmla="*/ 711453 h 717803"/>
              <a:gd name="connsiteX29" fmla="*/ 157607 w 736346"/>
              <a:gd name="connsiteY29" fmla="*/ 641730 h 717803"/>
              <a:gd name="connsiteX30" fmla="*/ 86105 w 736346"/>
              <a:gd name="connsiteY30" fmla="*/ 418211 h 717803"/>
              <a:gd name="connsiteX31" fmla="*/ 86105 w 736346"/>
              <a:gd name="connsiteY31" fmla="*/ 147827 h 717803"/>
              <a:gd name="connsiteX32" fmla="*/ 85852 w 736346"/>
              <a:gd name="connsiteY32" fmla="*/ 103377 h 717803"/>
              <a:gd name="connsiteX33" fmla="*/ 85090 w 736346"/>
              <a:gd name="connsiteY33" fmla="*/ 66547 h 717803"/>
              <a:gd name="connsiteX34" fmla="*/ 73405 w 736346"/>
              <a:gd name="connsiteY34" fmla="*/ 50419 h 717803"/>
              <a:gd name="connsiteX35" fmla="*/ 7747 w 736346"/>
              <a:gd name="connsiteY35" fmla="*/ 31369 h 717803"/>
              <a:gd name="connsiteX36" fmla="*/ 6350 w 736346"/>
              <a:gd name="connsiteY36" fmla="*/ 6350 h 7178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</a:cxnLst>
            <a:rect l="l" t="t" r="r" b="b"/>
            <a:pathLst>
              <a:path w="736346" h="717803">
                <a:moveTo>
                  <a:pt x="6350" y="6350"/>
                </a:moveTo>
                <a:cubicBezTo>
                  <a:pt x="51689" y="7619"/>
                  <a:pt x="101980" y="8381"/>
                  <a:pt x="157098" y="8381"/>
                </a:cubicBezTo>
                <a:cubicBezTo>
                  <a:pt x="213867" y="8381"/>
                  <a:pt x="264160" y="7619"/>
                  <a:pt x="307975" y="6350"/>
                </a:cubicBezTo>
                <a:lnTo>
                  <a:pt x="310388" y="31369"/>
                </a:lnTo>
                <a:lnTo>
                  <a:pt x="246760" y="49402"/>
                </a:lnTo>
                <a:cubicBezTo>
                  <a:pt x="238886" y="51434"/>
                  <a:pt x="234569" y="56261"/>
                  <a:pt x="233934" y="64134"/>
                </a:cubicBezTo>
                <a:cubicBezTo>
                  <a:pt x="233679" y="75945"/>
                  <a:pt x="233426" y="88519"/>
                  <a:pt x="233298" y="102108"/>
                </a:cubicBezTo>
                <a:cubicBezTo>
                  <a:pt x="233045" y="115697"/>
                  <a:pt x="233045" y="130302"/>
                  <a:pt x="233045" y="145922"/>
                </a:cubicBezTo>
                <a:lnTo>
                  <a:pt x="233045" y="415670"/>
                </a:lnTo>
                <a:cubicBezTo>
                  <a:pt x="233045" y="504825"/>
                  <a:pt x="246379" y="566419"/>
                  <a:pt x="273177" y="600583"/>
                </a:cubicBezTo>
                <a:cubicBezTo>
                  <a:pt x="299973" y="634619"/>
                  <a:pt x="343280" y="651763"/>
                  <a:pt x="403352" y="651763"/>
                </a:cubicBezTo>
                <a:cubicBezTo>
                  <a:pt x="462534" y="651763"/>
                  <a:pt x="506729" y="633730"/>
                  <a:pt x="536321" y="597661"/>
                </a:cubicBezTo>
                <a:cubicBezTo>
                  <a:pt x="565911" y="561594"/>
                  <a:pt x="580644" y="503047"/>
                  <a:pt x="580644" y="422020"/>
                </a:cubicBezTo>
                <a:lnTo>
                  <a:pt x="580644" y="145922"/>
                </a:lnTo>
                <a:cubicBezTo>
                  <a:pt x="580644" y="130302"/>
                  <a:pt x="580517" y="115697"/>
                  <a:pt x="580135" y="102108"/>
                </a:cubicBezTo>
                <a:cubicBezTo>
                  <a:pt x="579882" y="88519"/>
                  <a:pt x="579501" y="75945"/>
                  <a:pt x="579120" y="64134"/>
                </a:cubicBezTo>
                <a:cubicBezTo>
                  <a:pt x="578866" y="56641"/>
                  <a:pt x="574548" y="51688"/>
                  <a:pt x="566420" y="49402"/>
                </a:cubicBezTo>
                <a:lnTo>
                  <a:pt x="505714" y="32384"/>
                </a:lnTo>
                <a:lnTo>
                  <a:pt x="504317" y="6350"/>
                </a:lnTo>
                <a:cubicBezTo>
                  <a:pt x="547623" y="7619"/>
                  <a:pt x="585216" y="8381"/>
                  <a:pt x="616839" y="8381"/>
                </a:cubicBezTo>
                <a:cubicBezTo>
                  <a:pt x="646303" y="8381"/>
                  <a:pt x="683133" y="7619"/>
                  <a:pt x="727583" y="6350"/>
                </a:cubicBezTo>
                <a:lnTo>
                  <a:pt x="729996" y="31369"/>
                </a:lnTo>
                <a:lnTo>
                  <a:pt x="663448" y="50419"/>
                </a:lnTo>
                <a:cubicBezTo>
                  <a:pt x="655573" y="52705"/>
                  <a:pt x="651510" y="58166"/>
                  <a:pt x="651129" y="66547"/>
                </a:cubicBezTo>
                <a:cubicBezTo>
                  <a:pt x="650875" y="77724"/>
                  <a:pt x="650621" y="89916"/>
                  <a:pt x="650367" y="103377"/>
                </a:cubicBezTo>
                <a:cubicBezTo>
                  <a:pt x="650240" y="116713"/>
                  <a:pt x="650240" y="131572"/>
                  <a:pt x="650240" y="147827"/>
                </a:cubicBezTo>
                <a:lnTo>
                  <a:pt x="650240" y="396620"/>
                </a:lnTo>
                <a:cubicBezTo>
                  <a:pt x="650240" y="508888"/>
                  <a:pt x="627126" y="589406"/>
                  <a:pt x="580898" y="638302"/>
                </a:cubicBezTo>
                <a:cubicBezTo>
                  <a:pt x="534670" y="687069"/>
                  <a:pt x="467486" y="711453"/>
                  <a:pt x="379348" y="711453"/>
                </a:cubicBezTo>
                <a:cubicBezTo>
                  <a:pt x="279146" y="711453"/>
                  <a:pt x="205232" y="688213"/>
                  <a:pt x="157607" y="641730"/>
                </a:cubicBezTo>
                <a:cubicBezTo>
                  <a:pt x="109982" y="595122"/>
                  <a:pt x="86105" y="520700"/>
                  <a:pt x="86105" y="418211"/>
                </a:cubicBezTo>
                <a:lnTo>
                  <a:pt x="86105" y="147827"/>
                </a:lnTo>
                <a:cubicBezTo>
                  <a:pt x="86105" y="131572"/>
                  <a:pt x="85979" y="116713"/>
                  <a:pt x="85852" y="103377"/>
                </a:cubicBezTo>
                <a:cubicBezTo>
                  <a:pt x="85725" y="89916"/>
                  <a:pt x="85471" y="77724"/>
                  <a:pt x="85090" y="66547"/>
                </a:cubicBezTo>
                <a:cubicBezTo>
                  <a:pt x="84835" y="58166"/>
                  <a:pt x="80898" y="52705"/>
                  <a:pt x="73405" y="50419"/>
                </a:cubicBezTo>
                <a:lnTo>
                  <a:pt x="7747" y="31369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488186" y="930783"/>
            <a:ext cx="1370965" cy="703580"/>
          </a:xfrm>
          <a:custGeom>
            <a:avLst/>
            <a:gdLst>
              <a:gd name="connsiteX0" fmla="*/ 6350 w 1370965"/>
              <a:gd name="connsiteY0" fmla="*/ 6350 h 703580"/>
              <a:gd name="connsiteX1" fmla="*/ 111633 w 1370965"/>
              <a:gd name="connsiteY1" fmla="*/ 8381 h 703580"/>
              <a:gd name="connsiteX2" fmla="*/ 202691 w 1370965"/>
              <a:gd name="connsiteY2" fmla="*/ 6350 h 703580"/>
              <a:gd name="connsiteX3" fmla="*/ 528319 w 1370965"/>
              <a:gd name="connsiteY3" fmla="*/ 414274 h 703580"/>
              <a:gd name="connsiteX4" fmla="*/ 568452 w 1370965"/>
              <a:gd name="connsiteY4" fmla="*/ 466089 h 703580"/>
              <a:gd name="connsiteX5" fmla="*/ 567436 w 1370965"/>
              <a:gd name="connsiteY5" fmla="*/ 401066 h 703580"/>
              <a:gd name="connsiteX6" fmla="*/ 567436 w 1370965"/>
              <a:gd name="connsiteY6" fmla="*/ 145922 h 703580"/>
              <a:gd name="connsiteX7" fmla="*/ 566419 w 1370965"/>
              <a:gd name="connsiteY7" fmla="*/ 64134 h 703580"/>
              <a:gd name="connsiteX8" fmla="*/ 553719 w 1370965"/>
              <a:gd name="connsiteY8" fmla="*/ 49402 h 703580"/>
              <a:gd name="connsiteX9" fmla="*/ 491109 w 1370965"/>
              <a:gd name="connsiteY9" fmla="*/ 32384 h 703580"/>
              <a:gd name="connsiteX10" fmla="*/ 489584 w 1370965"/>
              <a:gd name="connsiteY10" fmla="*/ 6350 h 703580"/>
              <a:gd name="connsiteX11" fmla="*/ 599312 w 1370965"/>
              <a:gd name="connsiteY11" fmla="*/ 8381 h 703580"/>
              <a:gd name="connsiteX12" fmla="*/ 676909 w 1370965"/>
              <a:gd name="connsiteY12" fmla="*/ 7238 h 703580"/>
              <a:gd name="connsiteX13" fmla="*/ 696721 w 1370965"/>
              <a:gd name="connsiteY13" fmla="*/ 6730 h 703580"/>
              <a:gd name="connsiteX14" fmla="*/ 696721 w 1370965"/>
              <a:gd name="connsiteY14" fmla="*/ 6350 h 703580"/>
              <a:gd name="connsiteX15" fmla="*/ 702056 w 1370965"/>
              <a:gd name="connsiteY15" fmla="*/ 6603 h 703580"/>
              <a:gd name="connsiteX16" fmla="*/ 708533 w 1370965"/>
              <a:gd name="connsiteY16" fmla="*/ 6350 h 703580"/>
              <a:gd name="connsiteX17" fmla="*/ 708533 w 1370965"/>
              <a:gd name="connsiteY17" fmla="*/ 6730 h 703580"/>
              <a:gd name="connsiteX18" fmla="*/ 723518 w 1370965"/>
              <a:gd name="connsiteY18" fmla="*/ 7238 h 703580"/>
              <a:gd name="connsiteX19" fmla="*/ 834262 w 1370965"/>
              <a:gd name="connsiteY19" fmla="*/ 8381 h 703580"/>
              <a:gd name="connsiteX20" fmla="*/ 1019937 w 1370965"/>
              <a:gd name="connsiteY20" fmla="*/ 6350 h 703580"/>
              <a:gd name="connsiteX21" fmla="*/ 1022349 w 1370965"/>
              <a:gd name="connsiteY21" fmla="*/ 31369 h 703580"/>
              <a:gd name="connsiteX22" fmla="*/ 972438 w 1370965"/>
              <a:gd name="connsiteY22" fmla="*/ 43561 h 703580"/>
              <a:gd name="connsiteX23" fmla="*/ 955802 w 1370965"/>
              <a:gd name="connsiteY23" fmla="*/ 50672 h 703580"/>
              <a:gd name="connsiteX24" fmla="*/ 950340 w 1370965"/>
              <a:gd name="connsiteY24" fmla="*/ 62738 h 703580"/>
              <a:gd name="connsiteX25" fmla="*/ 957199 w 1370965"/>
              <a:gd name="connsiteY25" fmla="*/ 87630 h 703580"/>
              <a:gd name="connsiteX26" fmla="*/ 976249 w 1370965"/>
              <a:gd name="connsiteY26" fmla="*/ 122427 h 703580"/>
              <a:gd name="connsiteX27" fmla="*/ 1085468 w 1370965"/>
              <a:gd name="connsiteY27" fmla="*/ 321183 h 703580"/>
              <a:gd name="connsiteX28" fmla="*/ 1179575 w 1370965"/>
              <a:gd name="connsiteY28" fmla="*/ 134111 h 703580"/>
              <a:gd name="connsiteX29" fmla="*/ 1200531 w 1370965"/>
              <a:gd name="connsiteY29" fmla="*/ 92583 h 703580"/>
              <a:gd name="connsiteX30" fmla="*/ 1208405 w 1370965"/>
              <a:gd name="connsiteY30" fmla="*/ 64642 h 703580"/>
              <a:gd name="connsiteX31" fmla="*/ 1186306 w 1370965"/>
              <a:gd name="connsiteY31" fmla="*/ 44069 h 703580"/>
              <a:gd name="connsiteX32" fmla="*/ 1142237 w 1370965"/>
              <a:gd name="connsiteY32" fmla="*/ 32384 h 703580"/>
              <a:gd name="connsiteX33" fmla="*/ 1140840 w 1370965"/>
              <a:gd name="connsiteY33" fmla="*/ 6350 h 703580"/>
              <a:gd name="connsiteX34" fmla="*/ 1254887 w 1370965"/>
              <a:gd name="connsiteY34" fmla="*/ 8381 h 703580"/>
              <a:gd name="connsiteX35" fmla="*/ 1362202 w 1370965"/>
              <a:gd name="connsiteY35" fmla="*/ 6350 h 703580"/>
              <a:gd name="connsiteX36" fmla="*/ 1364615 w 1370965"/>
              <a:gd name="connsiteY36" fmla="*/ 31369 h 703580"/>
              <a:gd name="connsiteX37" fmla="*/ 1312671 w 1370965"/>
              <a:gd name="connsiteY37" fmla="*/ 46481 h 703580"/>
              <a:gd name="connsiteX38" fmla="*/ 1285493 w 1370965"/>
              <a:gd name="connsiteY38" fmla="*/ 63880 h 703580"/>
              <a:gd name="connsiteX39" fmla="*/ 1266190 w 1370965"/>
              <a:gd name="connsiteY39" fmla="*/ 93091 h 703580"/>
              <a:gd name="connsiteX40" fmla="*/ 1111503 w 1370965"/>
              <a:gd name="connsiteY40" fmla="*/ 379475 h 703580"/>
              <a:gd name="connsiteX41" fmla="*/ 1111503 w 1370965"/>
              <a:gd name="connsiteY41" fmla="*/ 538099 h 703580"/>
              <a:gd name="connsiteX42" fmla="*/ 1111758 w 1370965"/>
              <a:gd name="connsiteY42" fmla="*/ 591438 h 703580"/>
              <a:gd name="connsiteX43" fmla="*/ 1112393 w 1370965"/>
              <a:gd name="connsiteY43" fmla="*/ 634619 h 703580"/>
              <a:gd name="connsiteX44" fmla="*/ 1129537 w 1370965"/>
              <a:gd name="connsiteY44" fmla="*/ 651763 h 703580"/>
              <a:gd name="connsiteX45" fmla="*/ 1184402 w 1370965"/>
              <a:gd name="connsiteY45" fmla="*/ 668908 h 703580"/>
              <a:gd name="connsiteX46" fmla="*/ 1185925 w 1370965"/>
              <a:gd name="connsiteY46" fmla="*/ 693292 h 703580"/>
              <a:gd name="connsiteX47" fmla="*/ 1040003 w 1370965"/>
              <a:gd name="connsiteY47" fmla="*/ 691895 h 703580"/>
              <a:gd name="connsiteX48" fmla="*/ 892047 w 1370965"/>
              <a:gd name="connsiteY48" fmla="*/ 693292 h 703580"/>
              <a:gd name="connsiteX49" fmla="*/ 889634 w 1370965"/>
              <a:gd name="connsiteY49" fmla="*/ 668908 h 703580"/>
              <a:gd name="connsiteX50" fmla="*/ 950340 w 1370965"/>
              <a:gd name="connsiteY50" fmla="*/ 650747 h 703580"/>
              <a:gd name="connsiteX51" fmla="*/ 963549 w 1370965"/>
              <a:gd name="connsiteY51" fmla="*/ 635508 h 703580"/>
              <a:gd name="connsiteX52" fmla="*/ 964565 w 1370965"/>
              <a:gd name="connsiteY52" fmla="*/ 591692 h 703580"/>
              <a:gd name="connsiteX53" fmla="*/ 965072 w 1370965"/>
              <a:gd name="connsiteY53" fmla="*/ 538099 h 703580"/>
              <a:gd name="connsiteX54" fmla="*/ 965072 w 1370965"/>
              <a:gd name="connsiteY54" fmla="*/ 391286 h 703580"/>
              <a:gd name="connsiteX55" fmla="*/ 805941 w 1370965"/>
              <a:gd name="connsiteY55" fmla="*/ 106299 h 703580"/>
              <a:gd name="connsiteX56" fmla="*/ 776350 w 1370965"/>
              <a:gd name="connsiteY56" fmla="*/ 63372 h 703580"/>
              <a:gd name="connsiteX57" fmla="*/ 745743 w 1370965"/>
              <a:gd name="connsiteY57" fmla="*/ 44577 h 703580"/>
              <a:gd name="connsiteX58" fmla="*/ 704849 w 1370965"/>
              <a:gd name="connsiteY58" fmla="*/ 33147 h 703580"/>
              <a:gd name="connsiteX59" fmla="*/ 644397 w 1370965"/>
              <a:gd name="connsiteY59" fmla="*/ 50419 h 703580"/>
              <a:gd name="connsiteX60" fmla="*/ 632587 w 1370965"/>
              <a:gd name="connsiteY60" fmla="*/ 66547 h 703580"/>
              <a:gd name="connsiteX61" fmla="*/ 631062 w 1370965"/>
              <a:gd name="connsiteY61" fmla="*/ 147827 h 703580"/>
              <a:gd name="connsiteX62" fmla="*/ 631062 w 1370965"/>
              <a:gd name="connsiteY62" fmla="*/ 691895 h 703580"/>
              <a:gd name="connsiteX63" fmla="*/ 574802 w 1370965"/>
              <a:gd name="connsiteY63" fmla="*/ 697230 h 703580"/>
              <a:gd name="connsiteX64" fmla="*/ 188975 w 1370965"/>
              <a:gd name="connsiteY64" fmla="*/ 213994 h 703580"/>
              <a:gd name="connsiteX65" fmla="*/ 149352 w 1370965"/>
              <a:gd name="connsiteY65" fmla="*/ 161544 h 703580"/>
              <a:gd name="connsiteX66" fmla="*/ 150240 w 1370965"/>
              <a:gd name="connsiteY66" fmla="*/ 228219 h 703580"/>
              <a:gd name="connsiteX67" fmla="*/ 150240 w 1370965"/>
              <a:gd name="connsiteY67" fmla="*/ 538099 h 703580"/>
              <a:gd name="connsiteX68" fmla="*/ 151256 w 1370965"/>
              <a:gd name="connsiteY68" fmla="*/ 633602 h 703580"/>
              <a:gd name="connsiteX69" fmla="*/ 163449 w 1370965"/>
              <a:gd name="connsiteY69" fmla="*/ 650747 h 703580"/>
              <a:gd name="connsiteX70" fmla="*/ 226187 w 1370965"/>
              <a:gd name="connsiteY70" fmla="*/ 667892 h 703580"/>
              <a:gd name="connsiteX71" fmla="*/ 227584 w 1370965"/>
              <a:gd name="connsiteY71" fmla="*/ 693292 h 703580"/>
              <a:gd name="connsiteX72" fmla="*/ 118999 w 1370965"/>
              <a:gd name="connsiteY72" fmla="*/ 691895 h 703580"/>
              <a:gd name="connsiteX73" fmla="*/ 8763 w 1370965"/>
              <a:gd name="connsiteY73" fmla="*/ 693292 h 703580"/>
              <a:gd name="connsiteX74" fmla="*/ 6350 w 1370965"/>
              <a:gd name="connsiteY74" fmla="*/ 668908 h 703580"/>
              <a:gd name="connsiteX75" fmla="*/ 71881 w 1370965"/>
              <a:gd name="connsiteY75" fmla="*/ 650747 h 703580"/>
              <a:gd name="connsiteX76" fmla="*/ 85216 w 1370965"/>
              <a:gd name="connsiteY76" fmla="*/ 635508 h 703580"/>
              <a:gd name="connsiteX77" fmla="*/ 86105 w 1370965"/>
              <a:gd name="connsiteY77" fmla="*/ 538099 h 703580"/>
              <a:gd name="connsiteX78" fmla="*/ 86105 w 1370965"/>
              <a:gd name="connsiteY78" fmla="*/ 147827 h 703580"/>
              <a:gd name="connsiteX79" fmla="*/ 85216 w 1370965"/>
              <a:gd name="connsiteY79" fmla="*/ 66547 h 703580"/>
              <a:gd name="connsiteX80" fmla="*/ 73405 w 1370965"/>
              <a:gd name="connsiteY80" fmla="*/ 50419 h 703580"/>
              <a:gd name="connsiteX81" fmla="*/ 7747 w 1370965"/>
              <a:gd name="connsiteY81" fmla="*/ 31369 h 703580"/>
              <a:gd name="connsiteX82" fmla="*/ 6350 w 1370965"/>
              <a:gd name="connsiteY82" fmla="*/ 6350 h 7035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</a:cxnLst>
            <a:rect l="l" t="t" r="r" b="b"/>
            <a:pathLst>
              <a:path w="1370965" h="703580">
                <a:moveTo>
                  <a:pt x="6350" y="6350"/>
                </a:moveTo>
                <a:cubicBezTo>
                  <a:pt x="52069" y="7619"/>
                  <a:pt x="87122" y="8381"/>
                  <a:pt x="111633" y="8381"/>
                </a:cubicBezTo>
                <a:cubicBezTo>
                  <a:pt x="143637" y="8381"/>
                  <a:pt x="173990" y="7619"/>
                  <a:pt x="202691" y="6350"/>
                </a:cubicBezTo>
                <a:lnTo>
                  <a:pt x="528319" y="414274"/>
                </a:lnTo>
                <a:cubicBezTo>
                  <a:pt x="541400" y="430530"/>
                  <a:pt x="554736" y="447928"/>
                  <a:pt x="568452" y="466089"/>
                </a:cubicBezTo>
                <a:cubicBezTo>
                  <a:pt x="567816" y="443611"/>
                  <a:pt x="567436" y="421894"/>
                  <a:pt x="567436" y="401066"/>
                </a:cubicBezTo>
                <a:lnTo>
                  <a:pt x="567436" y="145922"/>
                </a:lnTo>
                <a:cubicBezTo>
                  <a:pt x="567436" y="114300"/>
                  <a:pt x="567181" y="86994"/>
                  <a:pt x="566419" y="64134"/>
                </a:cubicBezTo>
                <a:cubicBezTo>
                  <a:pt x="566165" y="56641"/>
                  <a:pt x="561847" y="51688"/>
                  <a:pt x="553719" y="49402"/>
                </a:cubicBezTo>
                <a:lnTo>
                  <a:pt x="491109" y="32384"/>
                </a:lnTo>
                <a:lnTo>
                  <a:pt x="489584" y="6350"/>
                </a:lnTo>
                <a:cubicBezTo>
                  <a:pt x="534669" y="7619"/>
                  <a:pt x="571246" y="8381"/>
                  <a:pt x="599312" y="8381"/>
                </a:cubicBezTo>
                <a:cubicBezTo>
                  <a:pt x="620775" y="8381"/>
                  <a:pt x="646684" y="8000"/>
                  <a:pt x="676909" y="7238"/>
                </a:cubicBezTo>
                <a:lnTo>
                  <a:pt x="696721" y="6730"/>
                </a:lnTo>
                <a:lnTo>
                  <a:pt x="696721" y="6350"/>
                </a:lnTo>
                <a:lnTo>
                  <a:pt x="702056" y="6603"/>
                </a:lnTo>
                <a:lnTo>
                  <a:pt x="708533" y="6350"/>
                </a:lnTo>
                <a:lnTo>
                  <a:pt x="708533" y="6730"/>
                </a:lnTo>
                <a:lnTo>
                  <a:pt x="723518" y="7238"/>
                </a:lnTo>
                <a:cubicBezTo>
                  <a:pt x="752856" y="8000"/>
                  <a:pt x="789812" y="8381"/>
                  <a:pt x="834262" y="8381"/>
                </a:cubicBezTo>
                <a:cubicBezTo>
                  <a:pt x="899540" y="8381"/>
                  <a:pt x="961516" y="7619"/>
                  <a:pt x="1019937" y="6350"/>
                </a:cubicBezTo>
                <a:lnTo>
                  <a:pt x="1022349" y="31369"/>
                </a:lnTo>
                <a:lnTo>
                  <a:pt x="972438" y="43561"/>
                </a:lnTo>
                <a:cubicBezTo>
                  <a:pt x="964946" y="45211"/>
                  <a:pt x="959358" y="47625"/>
                  <a:pt x="955802" y="50672"/>
                </a:cubicBezTo>
                <a:cubicBezTo>
                  <a:pt x="952118" y="53847"/>
                  <a:pt x="950340" y="57784"/>
                  <a:pt x="950340" y="62738"/>
                </a:cubicBezTo>
                <a:cubicBezTo>
                  <a:pt x="950340" y="69595"/>
                  <a:pt x="952627" y="77850"/>
                  <a:pt x="957199" y="87630"/>
                </a:cubicBezTo>
                <a:cubicBezTo>
                  <a:pt x="961771" y="97408"/>
                  <a:pt x="968121" y="109092"/>
                  <a:pt x="976249" y="122427"/>
                </a:cubicBezTo>
                <a:lnTo>
                  <a:pt x="1085468" y="321183"/>
                </a:lnTo>
                <a:lnTo>
                  <a:pt x="1179575" y="134111"/>
                </a:lnTo>
                <a:cubicBezTo>
                  <a:pt x="1188338" y="117855"/>
                  <a:pt x="1195324" y="104013"/>
                  <a:pt x="1200531" y="92583"/>
                </a:cubicBezTo>
                <a:cubicBezTo>
                  <a:pt x="1205737" y="81152"/>
                  <a:pt x="1208405" y="71881"/>
                  <a:pt x="1208405" y="64642"/>
                </a:cubicBezTo>
                <a:cubicBezTo>
                  <a:pt x="1208405" y="54863"/>
                  <a:pt x="1201038" y="48005"/>
                  <a:pt x="1186306" y="44069"/>
                </a:cubicBezTo>
                <a:lnTo>
                  <a:pt x="1142237" y="32384"/>
                </a:lnTo>
                <a:lnTo>
                  <a:pt x="1140840" y="6350"/>
                </a:lnTo>
                <a:cubicBezTo>
                  <a:pt x="1177036" y="7619"/>
                  <a:pt x="1215136" y="8381"/>
                  <a:pt x="1254887" y="8381"/>
                </a:cubicBezTo>
                <a:cubicBezTo>
                  <a:pt x="1291209" y="8381"/>
                  <a:pt x="1326896" y="7619"/>
                  <a:pt x="1362202" y="6350"/>
                </a:cubicBezTo>
                <a:lnTo>
                  <a:pt x="1364615" y="31369"/>
                </a:lnTo>
                <a:lnTo>
                  <a:pt x="1312671" y="46481"/>
                </a:lnTo>
                <a:cubicBezTo>
                  <a:pt x="1300987" y="50419"/>
                  <a:pt x="1291843" y="56261"/>
                  <a:pt x="1285493" y="63880"/>
                </a:cubicBezTo>
                <a:cubicBezTo>
                  <a:pt x="1279143" y="71627"/>
                  <a:pt x="1272666" y="81280"/>
                  <a:pt x="1266190" y="93091"/>
                </a:cubicBezTo>
                <a:lnTo>
                  <a:pt x="1111503" y="379475"/>
                </a:lnTo>
                <a:lnTo>
                  <a:pt x="1111503" y="538099"/>
                </a:lnTo>
                <a:cubicBezTo>
                  <a:pt x="1111503" y="557656"/>
                  <a:pt x="1111503" y="575563"/>
                  <a:pt x="1111758" y="591438"/>
                </a:cubicBezTo>
                <a:cubicBezTo>
                  <a:pt x="1111884" y="607441"/>
                  <a:pt x="1112138" y="621919"/>
                  <a:pt x="1112393" y="634619"/>
                </a:cubicBezTo>
                <a:cubicBezTo>
                  <a:pt x="1112774" y="643127"/>
                  <a:pt x="1118488" y="648842"/>
                  <a:pt x="1129537" y="651763"/>
                </a:cubicBezTo>
                <a:lnTo>
                  <a:pt x="1184402" y="668908"/>
                </a:lnTo>
                <a:lnTo>
                  <a:pt x="1185925" y="693292"/>
                </a:lnTo>
                <a:cubicBezTo>
                  <a:pt x="1143762" y="692403"/>
                  <a:pt x="1095121" y="691895"/>
                  <a:pt x="1040003" y="691895"/>
                </a:cubicBezTo>
                <a:cubicBezTo>
                  <a:pt x="983106" y="691895"/>
                  <a:pt x="933831" y="692403"/>
                  <a:pt x="892047" y="693292"/>
                </a:cubicBezTo>
                <a:lnTo>
                  <a:pt x="889634" y="668908"/>
                </a:lnTo>
                <a:lnTo>
                  <a:pt x="950340" y="650747"/>
                </a:lnTo>
                <a:cubicBezTo>
                  <a:pt x="958468" y="648461"/>
                  <a:pt x="962913" y="643381"/>
                  <a:pt x="963549" y="635508"/>
                </a:cubicBezTo>
                <a:cubicBezTo>
                  <a:pt x="963930" y="622553"/>
                  <a:pt x="964184" y="607949"/>
                  <a:pt x="964565" y="591692"/>
                </a:cubicBezTo>
                <a:cubicBezTo>
                  <a:pt x="964946" y="575563"/>
                  <a:pt x="965072" y="557656"/>
                  <a:pt x="965072" y="538099"/>
                </a:cubicBezTo>
                <a:lnTo>
                  <a:pt x="965072" y="391286"/>
                </a:lnTo>
                <a:lnTo>
                  <a:pt x="805941" y="106299"/>
                </a:lnTo>
                <a:cubicBezTo>
                  <a:pt x="793877" y="86359"/>
                  <a:pt x="783971" y="72008"/>
                  <a:pt x="776350" y="63372"/>
                </a:cubicBezTo>
                <a:cubicBezTo>
                  <a:pt x="768603" y="54736"/>
                  <a:pt x="758443" y="48513"/>
                  <a:pt x="745743" y="44577"/>
                </a:cubicBezTo>
                <a:lnTo>
                  <a:pt x="704849" y="33147"/>
                </a:lnTo>
                <a:lnTo>
                  <a:pt x="644397" y="50419"/>
                </a:lnTo>
                <a:cubicBezTo>
                  <a:pt x="636778" y="52705"/>
                  <a:pt x="632968" y="58166"/>
                  <a:pt x="632587" y="66547"/>
                </a:cubicBezTo>
                <a:cubicBezTo>
                  <a:pt x="631571" y="88138"/>
                  <a:pt x="631062" y="115188"/>
                  <a:pt x="631062" y="147827"/>
                </a:cubicBezTo>
                <a:lnTo>
                  <a:pt x="631062" y="691895"/>
                </a:lnTo>
                <a:lnTo>
                  <a:pt x="574802" y="697230"/>
                </a:lnTo>
                <a:lnTo>
                  <a:pt x="188975" y="213994"/>
                </a:lnTo>
                <a:cubicBezTo>
                  <a:pt x="177546" y="199263"/>
                  <a:pt x="164337" y="181863"/>
                  <a:pt x="149352" y="161544"/>
                </a:cubicBezTo>
                <a:cubicBezTo>
                  <a:pt x="149987" y="185800"/>
                  <a:pt x="150240" y="207899"/>
                  <a:pt x="150240" y="228219"/>
                </a:cubicBezTo>
                <a:lnTo>
                  <a:pt x="150240" y="538099"/>
                </a:lnTo>
                <a:cubicBezTo>
                  <a:pt x="150240" y="576706"/>
                  <a:pt x="150621" y="608456"/>
                  <a:pt x="151256" y="633602"/>
                </a:cubicBezTo>
                <a:cubicBezTo>
                  <a:pt x="151637" y="643127"/>
                  <a:pt x="155702" y="648842"/>
                  <a:pt x="163449" y="650747"/>
                </a:cubicBezTo>
                <a:lnTo>
                  <a:pt x="226187" y="667892"/>
                </a:lnTo>
                <a:lnTo>
                  <a:pt x="227584" y="693292"/>
                </a:lnTo>
                <a:cubicBezTo>
                  <a:pt x="183641" y="692403"/>
                  <a:pt x="147319" y="691895"/>
                  <a:pt x="118999" y="691895"/>
                </a:cubicBezTo>
                <a:cubicBezTo>
                  <a:pt x="90931" y="691895"/>
                  <a:pt x="54102" y="692403"/>
                  <a:pt x="8763" y="693292"/>
                </a:cubicBezTo>
                <a:lnTo>
                  <a:pt x="6350" y="668908"/>
                </a:lnTo>
                <a:lnTo>
                  <a:pt x="71881" y="650747"/>
                </a:lnTo>
                <a:cubicBezTo>
                  <a:pt x="80391" y="648080"/>
                  <a:pt x="84836" y="643127"/>
                  <a:pt x="85216" y="635508"/>
                </a:cubicBezTo>
                <a:cubicBezTo>
                  <a:pt x="85852" y="609091"/>
                  <a:pt x="86105" y="576706"/>
                  <a:pt x="86105" y="538099"/>
                </a:cubicBezTo>
                <a:lnTo>
                  <a:pt x="86105" y="147827"/>
                </a:lnTo>
                <a:cubicBezTo>
                  <a:pt x="86105" y="115188"/>
                  <a:pt x="85852" y="88138"/>
                  <a:pt x="85216" y="66547"/>
                </a:cubicBezTo>
                <a:cubicBezTo>
                  <a:pt x="84836" y="58166"/>
                  <a:pt x="80899" y="52705"/>
                  <a:pt x="73405" y="50419"/>
                </a:cubicBezTo>
                <a:lnTo>
                  <a:pt x="7747" y="31369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5221985" y="928369"/>
            <a:ext cx="686943" cy="710946"/>
          </a:xfrm>
          <a:custGeom>
            <a:avLst/>
            <a:gdLst>
              <a:gd name="connsiteX0" fmla="*/ 319785 w 686943"/>
              <a:gd name="connsiteY0" fmla="*/ 6350 h 710946"/>
              <a:gd name="connsiteX1" fmla="*/ 508508 w 686943"/>
              <a:gd name="connsiteY1" fmla="*/ 48387 h 710946"/>
              <a:gd name="connsiteX2" fmla="*/ 571373 w 686943"/>
              <a:gd name="connsiteY2" fmla="*/ 171322 h 710946"/>
              <a:gd name="connsiteX3" fmla="*/ 533019 w 686943"/>
              <a:gd name="connsiteY3" fmla="*/ 289052 h 710946"/>
              <a:gd name="connsiteX4" fmla="*/ 420116 w 686943"/>
              <a:gd name="connsiteY4" fmla="*/ 357886 h 710946"/>
              <a:gd name="connsiteX5" fmla="*/ 483489 w 686943"/>
              <a:gd name="connsiteY5" fmla="*/ 456311 h 710946"/>
              <a:gd name="connsiteX6" fmla="*/ 528320 w 686943"/>
              <a:gd name="connsiteY6" fmla="*/ 530479 h 710946"/>
              <a:gd name="connsiteX7" fmla="*/ 569214 w 686943"/>
              <a:gd name="connsiteY7" fmla="*/ 594868 h 710946"/>
              <a:gd name="connsiteX8" fmla="*/ 603758 w 686943"/>
              <a:gd name="connsiteY8" fmla="*/ 638937 h 710946"/>
              <a:gd name="connsiteX9" fmla="*/ 620648 w 686943"/>
              <a:gd name="connsiteY9" fmla="*/ 651637 h 710946"/>
              <a:gd name="connsiteX10" fmla="*/ 637540 w 686943"/>
              <a:gd name="connsiteY10" fmla="*/ 661035 h 710946"/>
              <a:gd name="connsiteX11" fmla="*/ 656335 w 686943"/>
              <a:gd name="connsiteY11" fmla="*/ 667638 h 710946"/>
              <a:gd name="connsiteX12" fmla="*/ 678688 w 686943"/>
              <a:gd name="connsiteY12" fmla="*/ 672719 h 710946"/>
              <a:gd name="connsiteX13" fmla="*/ 680592 w 686943"/>
              <a:gd name="connsiteY13" fmla="*/ 697737 h 710946"/>
              <a:gd name="connsiteX14" fmla="*/ 570992 w 686943"/>
              <a:gd name="connsiteY14" fmla="*/ 704596 h 710946"/>
              <a:gd name="connsiteX15" fmla="*/ 502411 w 686943"/>
              <a:gd name="connsiteY15" fmla="*/ 698246 h 710946"/>
              <a:gd name="connsiteX16" fmla="*/ 467614 w 686943"/>
              <a:gd name="connsiteY16" fmla="*/ 680085 h 710946"/>
              <a:gd name="connsiteX17" fmla="*/ 426211 w 686943"/>
              <a:gd name="connsiteY17" fmla="*/ 634111 h 710946"/>
              <a:gd name="connsiteX18" fmla="*/ 386334 w 686943"/>
              <a:gd name="connsiteY18" fmla="*/ 569976 h 710946"/>
              <a:gd name="connsiteX19" fmla="*/ 343027 w 686943"/>
              <a:gd name="connsiteY19" fmla="*/ 494030 h 710946"/>
              <a:gd name="connsiteX20" fmla="*/ 296291 w 686943"/>
              <a:gd name="connsiteY20" fmla="*/ 414655 h 710946"/>
              <a:gd name="connsiteX21" fmla="*/ 284226 w 686943"/>
              <a:gd name="connsiteY21" fmla="*/ 396113 h 710946"/>
              <a:gd name="connsiteX22" fmla="*/ 274954 w 686943"/>
              <a:gd name="connsiteY22" fmla="*/ 385063 h 710946"/>
              <a:gd name="connsiteX23" fmla="*/ 265176 w 686943"/>
              <a:gd name="connsiteY23" fmla="*/ 379730 h 710946"/>
              <a:gd name="connsiteX24" fmla="*/ 252222 w 686943"/>
              <a:gd name="connsiteY24" fmla="*/ 377444 h 710946"/>
              <a:gd name="connsiteX25" fmla="*/ 231648 w 686943"/>
              <a:gd name="connsiteY25" fmla="*/ 377063 h 710946"/>
              <a:gd name="connsiteX26" fmla="*/ 231648 w 686943"/>
              <a:gd name="connsiteY26" fmla="*/ 540512 h 710946"/>
              <a:gd name="connsiteX27" fmla="*/ 231902 w 686943"/>
              <a:gd name="connsiteY27" fmla="*/ 593216 h 710946"/>
              <a:gd name="connsiteX28" fmla="*/ 232536 w 686943"/>
              <a:gd name="connsiteY28" fmla="*/ 635508 h 710946"/>
              <a:gd name="connsiteX29" fmla="*/ 243840 w 686943"/>
              <a:gd name="connsiteY29" fmla="*/ 654685 h 710946"/>
              <a:gd name="connsiteX30" fmla="*/ 294767 w 686943"/>
              <a:gd name="connsiteY30" fmla="*/ 671322 h 710946"/>
              <a:gd name="connsiteX31" fmla="*/ 296291 w 686943"/>
              <a:gd name="connsiteY31" fmla="*/ 695705 h 710946"/>
              <a:gd name="connsiteX32" fmla="*/ 161544 w 686943"/>
              <a:gd name="connsiteY32" fmla="*/ 694308 h 710946"/>
              <a:gd name="connsiteX33" fmla="*/ 8763 w 686943"/>
              <a:gd name="connsiteY33" fmla="*/ 695705 h 710946"/>
              <a:gd name="connsiteX34" fmla="*/ 6350 w 686943"/>
              <a:gd name="connsiteY34" fmla="*/ 671322 h 710946"/>
              <a:gd name="connsiteX35" fmla="*/ 72009 w 686943"/>
              <a:gd name="connsiteY35" fmla="*/ 653161 h 710946"/>
              <a:gd name="connsiteX36" fmla="*/ 85217 w 686943"/>
              <a:gd name="connsiteY36" fmla="*/ 637921 h 710946"/>
              <a:gd name="connsiteX37" fmla="*/ 85979 w 686943"/>
              <a:gd name="connsiteY37" fmla="*/ 594105 h 710946"/>
              <a:gd name="connsiteX38" fmla="*/ 86233 w 686943"/>
              <a:gd name="connsiteY38" fmla="*/ 540512 h 710946"/>
              <a:gd name="connsiteX39" fmla="*/ 86233 w 686943"/>
              <a:gd name="connsiteY39" fmla="*/ 150241 h 710946"/>
              <a:gd name="connsiteX40" fmla="*/ 85979 w 686943"/>
              <a:gd name="connsiteY40" fmla="*/ 105791 h 710946"/>
              <a:gd name="connsiteX41" fmla="*/ 85217 w 686943"/>
              <a:gd name="connsiteY41" fmla="*/ 68961 h 710946"/>
              <a:gd name="connsiteX42" fmla="*/ 73405 w 686943"/>
              <a:gd name="connsiteY42" fmla="*/ 52832 h 710946"/>
              <a:gd name="connsiteX43" fmla="*/ 7873 w 686943"/>
              <a:gd name="connsiteY43" fmla="*/ 33782 h 710946"/>
              <a:gd name="connsiteX44" fmla="*/ 6350 w 686943"/>
              <a:gd name="connsiteY44" fmla="*/ 8763 h 710946"/>
              <a:gd name="connsiteX45" fmla="*/ 146939 w 686943"/>
              <a:gd name="connsiteY45" fmla="*/ 10794 h 710946"/>
              <a:gd name="connsiteX46" fmla="*/ 184658 w 686943"/>
              <a:gd name="connsiteY46" fmla="*/ 10033 h 710946"/>
              <a:gd name="connsiteX47" fmla="*/ 239395 w 686943"/>
              <a:gd name="connsiteY47" fmla="*/ 8255 h 710946"/>
              <a:gd name="connsiteX48" fmla="*/ 288671 w 686943"/>
              <a:gd name="connsiteY48" fmla="*/ 6858 h 710946"/>
              <a:gd name="connsiteX49" fmla="*/ 319785 w 686943"/>
              <a:gd name="connsiteY49" fmla="*/ 6350 h 7109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</a:cxnLst>
            <a:rect l="l" t="t" r="r" b="b"/>
            <a:pathLst>
              <a:path w="686943" h="710946">
                <a:moveTo>
                  <a:pt x="319785" y="6350"/>
                </a:moveTo>
                <a:cubicBezTo>
                  <a:pt x="403605" y="6350"/>
                  <a:pt x="466598" y="20319"/>
                  <a:pt x="508508" y="48387"/>
                </a:cubicBezTo>
                <a:cubicBezTo>
                  <a:pt x="550417" y="76580"/>
                  <a:pt x="571373" y="117475"/>
                  <a:pt x="571373" y="171322"/>
                </a:cubicBezTo>
                <a:cubicBezTo>
                  <a:pt x="571373" y="219963"/>
                  <a:pt x="558673" y="259207"/>
                  <a:pt x="533019" y="289052"/>
                </a:cubicBezTo>
                <a:cubicBezTo>
                  <a:pt x="507365" y="319024"/>
                  <a:pt x="469773" y="341883"/>
                  <a:pt x="420116" y="357886"/>
                </a:cubicBezTo>
                <a:cubicBezTo>
                  <a:pt x="447548" y="398399"/>
                  <a:pt x="468629" y="431165"/>
                  <a:pt x="483489" y="456311"/>
                </a:cubicBezTo>
                <a:cubicBezTo>
                  <a:pt x="498348" y="481457"/>
                  <a:pt x="513334" y="506222"/>
                  <a:pt x="528320" y="530479"/>
                </a:cubicBezTo>
                <a:cubicBezTo>
                  <a:pt x="543305" y="554863"/>
                  <a:pt x="557022" y="576326"/>
                  <a:pt x="569214" y="594868"/>
                </a:cubicBezTo>
                <a:cubicBezTo>
                  <a:pt x="581405" y="613537"/>
                  <a:pt x="592963" y="628141"/>
                  <a:pt x="603758" y="638937"/>
                </a:cubicBezTo>
                <a:cubicBezTo>
                  <a:pt x="609600" y="643890"/>
                  <a:pt x="615188" y="648080"/>
                  <a:pt x="620648" y="651637"/>
                </a:cubicBezTo>
                <a:cubicBezTo>
                  <a:pt x="625983" y="655319"/>
                  <a:pt x="631698" y="658368"/>
                  <a:pt x="637540" y="661035"/>
                </a:cubicBezTo>
                <a:cubicBezTo>
                  <a:pt x="643382" y="663575"/>
                  <a:pt x="649732" y="665861"/>
                  <a:pt x="656335" y="667638"/>
                </a:cubicBezTo>
                <a:cubicBezTo>
                  <a:pt x="663067" y="669416"/>
                  <a:pt x="670560" y="671068"/>
                  <a:pt x="678688" y="672719"/>
                </a:cubicBezTo>
                <a:lnTo>
                  <a:pt x="680592" y="697737"/>
                </a:lnTo>
                <a:cubicBezTo>
                  <a:pt x="648589" y="702309"/>
                  <a:pt x="612013" y="704596"/>
                  <a:pt x="570992" y="704596"/>
                </a:cubicBezTo>
                <a:cubicBezTo>
                  <a:pt x="538353" y="704596"/>
                  <a:pt x="515492" y="702437"/>
                  <a:pt x="502411" y="698246"/>
                </a:cubicBezTo>
                <a:cubicBezTo>
                  <a:pt x="489330" y="693927"/>
                  <a:pt x="477773" y="687958"/>
                  <a:pt x="467614" y="680085"/>
                </a:cubicBezTo>
                <a:cubicBezTo>
                  <a:pt x="452628" y="668401"/>
                  <a:pt x="438785" y="653033"/>
                  <a:pt x="426211" y="634111"/>
                </a:cubicBezTo>
                <a:cubicBezTo>
                  <a:pt x="413639" y="615188"/>
                  <a:pt x="400430" y="593725"/>
                  <a:pt x="386334" y="569976"/>
                </a:cubicBezTo>
                <a:cubicBezTo>
                  <a:pt x="372364" y="546100"/>
                  <a:pt x="357885" y="520827"/>
                  <a:pt x="343027" y="494030"/>
                </a:cubicBezTo>
                <a:cubicBezTo>
                  <a:pt x="328167" y="467233"/>
                  <a:pt x="312547" y="440816"/>
                  <a:pt x="296291" y="414655"/>
                </a:cubicBezTo>
                <a:cubicBezTo>
                  <a:pt x="291338" y="407162"/>
                  <a:pt x="287401" y="400938"/>
                  <a:pt x="284226" y="396113"/>
                </a:cubicBezTo>
                <a:cubicBezTo>
                  <a:pt x="281178" y="391160"/>
                  <a:pt x="278003" y="387477"/>
                  <a:pt x="274954" y="385063"/>
                </a:cubicBezTo>
                <a:cubicBezTo>
                  <a:pt x="271907" y="382651"/>
                  <a:pt x="268604" y="380872"/>
                  <a:pt x="265176" y="379730"/>
                </a:cubicBezTo>
                <a:cubicBezTo>
                  <a:pt x="261747" y="378587"/>
                  <a:pt x="257429" y="377825"/>
                  <a:pt x="252222" y="377444"/>
                </a:cubicBezTo>
                <a:lnTo>
                  <a:pt x="231648" y="377063"/>
                </a:lnTo>
                <a:lnTo>
                  <a:pt x="231648" y="540512"/>
                </a:lnTo>
                <a:cubicBezTo>
                  <a:pt x="231648" y="560069"/>
                  <a:pt x="231648" y="577722"/>
                  <a:pt x="231902" y="593216"/>
                </a:cubicBezTo>
                <a:cubicBezTo>
                  <a:pt x="232029" y="608711"/>
                  <a:pt x="232283" y="622808"/>
                  <a:pt x="232536" y="635508"/>
                </a:cubicBezTo>
                <a:cubicBezTo>
                  <a:pt x="232917" y="645922"/>
                  <a:pt x="236728" y="652399"/>
                  <a:pt x="243840" y="654685"/>
                </a:cubicBezTo>
                <a:lnTo>
                  <a:pt x="294767" y="671322"/>
                </a:lnTo>
                <a:lnTo>
                  <a:pt x="296291" y="695705"/>
                </a:lnTo>
                <a:cubicBezTo>
                  <a:pt x="259969" y="694816"/>
                  <a:pt x="215138" y="694308"/>
                  <a:pt x="161544" y="694308"/>
                </a:cubicBezTo>
                <a:cubicBezTo>
                  <a:pt x="104521" y="694308"/>
                  <a:pt x="53594" y="694816"/>
                  <a:pt x="8763" y="695705"/>
                </a:cubicBezTo>
                <a:lnTo>
                  <a:pt x="6350" y="671322"/>
                </a:lnTo>
                <a:lnTo>
                  <a:pt x="72009" y="653161"/>
                </a:lnTo>
                <a:cubicBezTo>
                  <a:pt x="80136" y="650875"/>
                  <a:pt x="84582" y="645794"/>
                  <a:pt x="85217" y="637921"/>
                </a:cubicBezTo>
                <a:cubicBezTo>
                  <a:pt x="85598" y="624966"/>
                  <a:pt x="85725" y="610362"/>
                  <a:pt x="85979" y="594105"/>
                </a:cubicBezTo>
                <a:cubicBezTo>
                  <a:pt x="86105" y="577977"/>
                  <a:pt x="86233" y="560069"/>
                  <a:pt x="86233" y="540512"/>
                </a:cubicBezTo>
                <a:lnTo>
                  <a:pt x="86233" y="150241"/>
                </a:lnTo>
                <a:cubicBezTo>
                  <a:pt x="86233" y="133985"/>
                  <a:pt x="86105" y="119126"/>
                  <a:pt x="85979" y="105791"/>
                </a:cubicBezTo>
                <a:cubicBezTo>
                  <a:pt x="85725" y="92329"/>
                  <a:pt x="85598" y="80137"/>
                  <a:pt x="85217" y="68961"/>
                </a:cubicBezTo>
                <a:cubicBezTo>
                  <a:pt x="84835" y="60579"/>
                  <a:pt x="81026" y="55118"/>
                  <a:pt x="73405" y="52832"/>
                </a:cubicBezTo>
                <a:lnTo>
                  <a:pt x="7873" y="33782"/>
                </a:lnTo>
                <a:lnTo>
                  <a:pt x="6350" y="8763"/>
                </a:lnTo>
                <a:cubicBezTo>
                  <a:pt x="52070" y="10033"/>
                  <a:pt x="98933" y="10794"/>
                  <a:pt x="146939" y="10794"/>
                </a:cubicBezTo>
                <a:cubicBezTo>
                  <a:pt x="156972" y="10794"/>
                  <a:pt x="169545" y="10541"/>
                  <a:pt x="184658" y="10033"/>
                </a:cubicBezTo>
                <a:cubicBezTo>
                  <a:pt x="199644" y="9525"/>
                  <a:pt x="217932" y="8890"/>
                  <a:pt x="239395" y="8255"/>
                </a:cubicBezTo>
                <a:cubicBezTo>
                  <a:pt x="259079" y="7619"/>
                  <a:pt x="275463" y="7112"/>
                  <a:pt x="288671" y="6858"/>
                </a:cubicBezTo>
                <a:cubicBezTo>
                  <a:pt x="301879" y="6477"/>
                  <a:pt x="312292" y="6350"/>
                  <a:pt x="31978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771525" y="919988"/>
            <a:ext cx="720216" cy="710437"/>
          </a:xfrm>
          <a:custGeom>
            <a:avLst/>
            <a:gdLst>
              <a:gd name="connsiteX0" fmla="*/ 402475 w 720216"/>
              <a:gd name="connsiteY0" fmla="*/ 6350 h 710437"/>
              <a:gd name="connsiteX1" fmla="*/ 613536 w 720216"/>
              <a:gd name="connsiteY1" fmla="*/ 601852 h 710437"/>
              <a:gd name="connsiteX2" fmla="*/ 635761 w 720216"/>
              <a:gd name="connsiteY2" fmla="*/ 648080 h 710437"/>
              <a:gd name="connsiteX3" fmla="*/ 664463 w 720216"/>
              <a:gd name="connsiteY3" fmla="*/ 665479 h 710437"/>
              <a:gd name="connsiteX4" fmla="*/ 712469 w 720216"/>
              <a:gd name="connsiteY4" fmla="*/ 679703 h 710437"/>
              <a:gd name="connsiteX5" fmla="*/ 713866 w 720216"/>
              <a:gd name="connsiteY5" fmla="*/ 704087 h 710437"/>
              <a:gd name="connsiteX6" fmla="*/ 580644 w 720216"/>
              <a:gd name="connsiteY6" fmla="*/ 702690 h 710437"/>
              <a:gd name="connsiteX7" fmla="*/ 407860 w 720216"/>
              <a:gd name="connsiteY7" fmla="*/ 704087 h 710437"/>
              <a:gd name="connsiteX8" fmla="*/ 405409 w 720216"/>
              <a:gd name="connsiteY8" fmla="*/ 679703 h 710437"/>
              <a:gd name="connsiteX9" fmla="*/ 453885 w 720216"/>
              <a:gd name="connsiteY9" fmla="*/ 665479 h 710437"/>
              <a:gd name="connsiteX10" fmla="*/ 468083 w 720216"/>
              <a:gd name="connsiteY10" fmla="*/ 658113 h 710437"/>
              <a:gd name="connsiteX11" fmla="*/ 472490 w 720216"/>
              <a:gd name="connsiteY11" fmla="*/ 644905 h 710437"/>
              <a:gd name="connsiteX12" fmla="*/ 467601 w 720216"/>
              <a:gd name="connsiteY12" fmla="*/ 619125 h 710437"/>
              <a:gd name="connsiteX13" fmla="*/ 453402 w 720216"/>
              <a:gd name="connsiteY13" fmla="*/ 577341 h 710437"/>
              <a:gd name="connsiteX14" fmla="*/ 421081 w 720216"/>
              <a:gd name="connsiteY14" fmla="*/ 485266 h 710437"/>
              <a:gd name="connsiteX15" fmla="*/ 220332 w 720216"/>
              <a:gd name="connsiteY15" fmla="*/ 485266 h 710437"/>
              <a:gd name="connsiteX16" fmla="*/ 185559 w 720216"/>
              <a:gd name="connsiteY16" fmla="*/ 576833 h 710437"/>
              <a:gd name="connsiteX17" fmla="*/ 169646 w 720216"/>
              <a:gd name="connsiteY17" fmla="*/ 620140 h 710437"/>
              <a:gd name="connsiteX18" fmla="*/ 164020 w 720216"/>
              <a:gd name="connsiteY18" fmla="*/ 645413 h 710437"/>
              <a:gd name="connsiteX19" fmla="*/ 168427 w 720216"/>
              <a:gd name="connsiteY19" fmla="*/ 658113 h 710437"/>
              <a:gd name="connsiteX20" fmla="*/ 182130 w 720216"/>
              <a:gd name="connsiteY20" fmla="*/ 664972 h 710437"/>
              <a:gd name="connsiteX21" fmla="*/ 229146 w 720216"/>
              <a:gd name="connsiteY21" fmla="*/ 678687 h 710437"/>
              <a:gd name="connsiteX22" fmla="*/ 230606 w 720216"/>
              <a:gd name="connsiteY22" fmla="*/ 704087 h 710437"/>
              <a:gd name="connsiteX23" fmla="*/ 115049 w 720216"/>
              <a:gd name="connsiteY23" fmla="*/ 702690 h 710437"/>
              <a:gd name="connsiteX24" fmla="*/ 8801 w 720216"/>
              <a:gd name="connsiteY24" fmla="*/ 704087 h 710437"/>
              <a:gd name="connsiteX25" fmla="*/ 6350 w 720216"/>
              <a:gd name="connsiteY25" fmla="*/ 679703 h 710437"/>
              <a:gd name="connsiteX26" fmla="*/ 58750 w 720216"/>
              <a:gd name="connsiteY26" fmla="*/ 663955 h 710437"/>
              <a:gd name="connsiteX27" fmla="*/ 86169 w 720216"/>
              <a:gd name="connsiteY27" fmla="*/ 646175 h 710437"/>
              <a:gd name="connsiteX28" fmla="*/ 105752 w 720216"/>
              <a:gd name="connsiteY28" fmla="*/ 608202 h 710437"/>
              <a:gd name="connsiteX29" fmla="*/ 349592 w 720216"/>
              <a:gd name="connsiteY29" fmla="*/ 14223 h 710437"/>
              <a:gd name="connsiteX30" fmla="*/ 402475 w 720216"/>
              <a:gd name="connsiteY30" fmla="*/ 6350 h 7104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</a:cxnLst>
            <a:rect l="l" t="t" r="r" b="b"/>
            <a:pathLst>
              <a:path w="720216" h="710437">
                <a:moveTo>
                  <a:pt x="402475" y="6350"/>
                </a:moveTo>
                <a:lnTo>
                  <a:pt x="613536" y="601852"/>
                </a:lnTo>
                <a:cubicBezTo>
                  <a:pt x="621664" y="624712"/>
                  <a:pt x="629158" y="640079"/>
                  <a:pt x="635761" y="648080"/>
                </a:cubicBezTo>
                <a:cubicBezTo>
                  <a:pt x="642492" y="656081"/>
                  <a:pt x="652017" y="661923"/>
                  <a:pt x="664463" y="665479"/>
                </a:cubicBezTo>
                <a:lnTo>
                  <a:pt x="712469" y="679703"/>
                </a:lnTo>
                <a:lnTo>
                  <a:pt x="713866" y="704087"/>
                </a:lnTo>
                <a:cubicBezTo>
                  <a:pt x="669797" y="703198"/>
                  <a:pt x="625475" y="702690"/>
                  <a:pt x="580644" y="702690"/>
                </a:cubicBezTo>
                <a:cubicBezTo>
                  <a:pt x="521588" y="702690"/>
                  <a:pt x="464007" y="703198"/>
                  <a:pt x="407860" y="704087"/>
                </a:cubicBezTo>
                <a:lnTo>
                  <a:pt x="405409" y="679703"/>
                </a:lnTo>
                <a:lnTo>
                  <a:pt x="453885" y="665479"/>
                </a:lnTo>
                <a:cubicBezTo>
                  <a:pt x="460413" y="663447"/>
                  <a:pt x="465150" y="661034"/>
                  <a:pt x="468083" y="658113"/>
                </a:cubicBezTo>
                <a:cubicBezTo>
                  <a:pt x="471030" y="655192"/>
                  <a:pt x="472490" y="650747"/>
                  <a:pt x="472490" y="644905"/>
                </a:cubicBezTo>
                <a:cubicBezTo>
                  <a:pt x="472490" y="638301"/>
                  <a:pt x="470865" y="629792"/>
                  <a:pt x="467601" y="619125"/>
                </a:cubicBezTo>
                <a:cubicBezTo>
                  <a:pt x="464337" y="608583"/>
                  <a:pt x="459600" y="594613"/>
                  <a:pt x="453402" y="577341"/>
                </a:cubicBezTo>
                <a:lnTo>
                  <a:pt x="421081" y="485266"/>
                </a:lnTo>
                <a:lnTo>
                  <a:pt x="220332" y="485266"/>
                </a:lnTo>
                <a:lnTo>
                  <a:pt x="185559" y="576833"/>
                </a:lnTo>
                <a:cubicBezTo>
                  <a:pt x="178714" y="594740"/>
                  <a:pt x="173405" y="609219"/>
                  <a:pt x="169646" y="620140"/>
                </a:cubicBezTo>
                <a:cubicBezTo>
                  <a:pt x="165900" y="631062"/>
                  <a:pt x="164020" y="639444"/>
                  <a:pt x="164020" y="645413"/>
                </a:cubicBezTo>
                <a:cubicBezTo>
                  <a:pt x="164020" y="650875"/>
                  <a:pt x="165493" y="655192"/>
                  <a:pt x="168427" y="658113"/>
                </a:cubicBezTo>
                <a:cubicBezTo>
                  <a:pt x="171361" y="661034"/>
                  <a:pt x="175933" y="663320"/>
                  <a:pt x="182130" y="664972"/>
                </a:cubicBezTo>
                <a:lnTo>
                  <a:pt x="229146" y="678687"/>
                </a:lnTo>
                <a:lnTo>
                  <a:pt x="230606" y="704087"/>
                </a:lnTo>
                <a:cubicBezTo>
                  <a:pt x="183273" y="703198"/>
                  <a:pt x="144754" y="702690"/>
                  <a:pt x="115049" y="702690"/>
                </a:cubicBezTo>
                <a:cubicBezTo>
                  <a:pt x="84048" y="702690"/>
                  <a:pt x="48628" y="703198"/>
                  <a:pt x="8801" y="704087"/>
                </a:cubicBezTo>
                <a:lnTo>
                  <a:pt x="6350" y="679703"/>
                </a:lnTo>
                <a:lnTo>
                  <a:pt x="58750" y="663955"/>
                </a:lnTo>
                <a:cubicBezTo>
                  <a:pt x="71145" y="660400"/>
                  <a:pt x="80289" y="654430"/>
                  <a:pt x="86169" y="646175"/>
                </a:cubicBezTo>
                <a:cubicBezTo>
                  <a:pt x="92036" y="637794"/>
                  <a:pt x="98564" y="625094"/>
                  <a:pt x="105752" y="608202"/>
                </a:cubicBezTo>
                <a:lnTo>
                  <a:pt x="349592" y="14223"/>
                </a:lnTo>
                <a:lnTo>
                  <a:pt x="40247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6889242" y="919607"/>
            <a:ext cx="463169" cy="725550"/>
          </a:xfrm>
          <a:custGeom>
            <a:avLst/>
            <a:gdLst>
              <a:gd name="connsiteX0" fmla="*/ 264794 w 463169"/>
              <a:gd name="connsiteY0" fmla="*/ 6350 h 725550"/>
              <a:gd name="connsiteX1" fmla="*/ 429894 w 463169"/>
              <a:gd name="connsiteY1" fmla="*/ 28828 h 725550"/>
              <a:gd name="connsiteX2" fmla="*/ 432815 w 463169"/>
              <a:gd name="connsiteY2" fmla="*/ 33273 h 725550"/>
              <a:gd name="connsiteX3" fmla="*/ 402970 w 463169"/>
              <a:gd name="connsiteY3" fmla="*/ 190880 h 725550"/>
              <a:gd name="connsiteX4" fmla="*/ 376046 w 463169"/>
              <a:gd name="connsiteY4" fmla="*/ 195325 h 725550"/>
              <a:gd name="connsiteX5" fmla="*/ 340232 w 463169"/>
              <a:gd name="connsiteY5" fmla="*/ 64007 h 725550"/>
              <a:gd name="connsiteX6" fmla="*/ 272160 w 463169"/>
              <a:gd name="connsiteY6" fmla="*/ 51815 h 725550"/>
              <a:gd name="connsiteX7" fmla="*/ 184276 w 463169"/>
              <a:gd name="connsiteY7" fmla="*/ 82168 h 725550"/>
              <a:gd name="connsiteX8" fmla="*/ 148335 w 463169"/>
              <a:gd name="connsiteY8" fmla="*/ 160527 h 725550"/>
              <a:gd name="connsiteX9" fmla="*/ 160019 w 463169"/>
              <a:gd name="connsiteY9" fmla="*/ 209930 h 725550"/>
              <a:gd name="connsiteX10" fmla="*/ 191389 w 463169"/>
              <a:gd name="connsiteY10" fmla="*/ 246760 h 725550"/>
              <a:gd name="connsiteX11" fmla="*/ 236219 w 463169"/>
              <a:gd name="connsiteY11" fmla="*/ 275589 h 725550"/>
              <a:gd name="connsiteX12" fmla="*/ 288416 w 463169"/>
              <a:gd name="connsiteY12" fmla="*/ 301116 h 725550"/>
              <a:gd name="connsiteX13" fmla="*/ 348614 w 463169"/>
              <a:gd name="connsiteY13" fmla="*/ 332104 h 725550"/>
              <a:gd name="connsiteX14" fmla="*/ 402970 w 463169"/>
              <a:gd name="connsiteY14" fmla="*/ 372236 h 725550"/>
              <a:gd name="connsiteX15" fmla="*/ 441832 w 463169"/>
              <a:gd name="connsiteY15" fmla="*/ 427862 h 725550"/>
              <a:gd name="connsiteX16" fmla="*/ 456818 w 463169"/>
              <a:gd name="connsiteY16" fmla="*/ 506221 h 725550"/>
              <a:gd name="connsiteX17" fmla="*/ 381889 w 463169"/>
              <a:gd name="connsiteY17" fmla="*/ 662431 h 725550"/>
              <a:gd name="connsiteX18" fmla="*/ 184022 w 463169"/>
              <a:gd name="connsiteY18" fmla="*/ 719200 h 725550"/>
              <a:gd name="connsiteX19" fmla="*/ 9270 w 463169"/>
              <a:gd name="connsiteY19" fmla="*/ 691260 h 725550"/>
              <a:gd name="connsiteX20" fmla="*/ 6350 w 463169"/>
              <a:gd name="connsiteY20" fmla="*/ 686942 h 725550"/>
              <a:gd name="connsiteX21" fmla="*/ 32257 w 463169"/>
              <a:gd name="connsiteY21" fmla="*/ 510666 h 725550"/>
              <a:gd name="connsiteX22" fmla="*/ 62610 w 463169"/>
              <a:gd name="connsiteY22" fmla="*/ 505713 h 725550"/>
              <a:gd name="connsiteX23" fmla="*/ 99314 w 463169"/>
              <a:gd name="connsiteY23" fmla="*/ 655573 h 725550"/>
              <a:gd name="connsiteX24" fmla="*/ 177672 w 463169"/>
              <a:gd name="connsiteY24" fmla="*/ 671702 h 725550"/>
              <a:gd name="connsiteX25" fmla="*/ 277876 w 463169"/>
              <a:gd name="connsiteY25" fmla="*/ 640079 h 725550"/>
              <a:gd name="connsiteX26" fmla="*/ 315721 w 463169"/>
              <a:gd name="connsiteY26" fmla="*/ 555625 h 725550"/>
              <a:gd name="connsiteX27" fmla="*/ 304038 w 463169"/>
              <a:gd name="connsiteY27" fmla="*/ 504951 h 725550"/>
              <a:gd name="connsiteX28" fmla="*/ 272160 w 463169"/>
              <a:gd name="connsiteY28" fmla="*/ 467740 h 725550"/>
              <a:gd name="connsiteX29" fmla="*/ 226694 w 463169"/>
              <a:gd name="connsiteY29" fmla="*/ 438657 h 725550"/>
              <a:gd name="connsiteX30" fmla="*/ 173735 w 463169"/>
              <a:gd name="connsiteY30" fmla="*/ 413130 h 725550"/>
              <a:gd name="connsiteX31" fmla="*/ 114045 w 463169"/>
              <a:gd name="connsiteY31" fmla="*/ 382396 h 725550"/>
              <a:gd name="connsiteX32" fmla="*/ 60705 w 463169"/>
              <a:gd name="connsiteY32" fmla="*/ 343153 h 725550"/>
              <a:gd name="connsiteX33" fmla="*/ 22478 w 463169"/>
              <a:gd name="connsiteY33" fmla="*/ 288035 h 725550"/>
              <a:gd name="connsiteX34" fmla="*/ 7746 w 463169"/>
              <a:gd name="connsiteY34" fmla="*/ 210438 h 725550"/>
              <a:gd name="connsiteX35" fmla="*/ 79247 w 463169"/>
              <a:gd name="connsiteY35" fmla="*/ 61594 h 725550"/>
              <a:gd name="connsiteX36" fmla="*/ 264794 w 463169"/>
              <a:gd name="connsiteY36" fmla="*/ 6350 h 725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</a:cxnLst>
            <a:rect l="l" t="t" r="r" b="b"/>
            <a:pathLst>
              <a:path w="463169" h="725550">
                <a:moveTo>
                  <a:pt x="264794" y="6350"/>
                </a:moveTo>
                <a:cubicBezTo>
                  <a:pt x="313181" y="6350"/>
                  <a:pt x="368172" y="13842"/>
                  <a:pt x="429894" y="28828"/>
                </a:cubicBezTo>
                <a:lnTo>
                  <a:pt x="432815" y="33273"/>
                </a:lnTo>
                <a:lnTo>
                  <a:pt x="402970" y="190880"/>
                </a:lnTo>
                <a:lnTo>
                  <a:pt x="376046" y="195325"/>
                </a:lnTo>
                <a:lnTo>
                  <a:pt x="340232" y="64007"/>
                </a:lnTo>
                <a:cubicBezTo>
                  <a:pt x="319404" y="55879"/>
                  <a:pt x="296671" y="51815"/>
                  <a:pt x="272160" y="51815"/>
                </a:cubicBezTo>
                <a:cubicBezTo>
                  <a:pt x="237616" y="51815"/>
                  <a:pt x="208279" y="61975"/>
                  <a:pt x="184276" y="82168"/>
                </a:cubicBezTo>
                <a:cubicBezTo>
                  <a:pt x="160273" y="102361"/>
                  <a:pt x="148335" y="128523"/>
                  <a:pt x="148335" y="160527"/>
                </a:cubicBezTo>
                <a:cubicBezTo>
                  <a:pt x="148335" y="179831"/>
                  <a:pt x="152272" y="196214"/>
                  <a:pt x="160019" y="209930"/>
                </a:cubicBezTo>
                <a:cubicBezTo>
                  <a:pt x="167893" y="223646"/>
                  <a:pt x="178307" y="235965"/>
                  <a:pt x="191389" y="246760"/>
                </a:cubicBezTo>
                <a:cubicBezTo>
                  <a:pt x="204469" y="257428"/>
                  <a:pt x="219455" y="267080"/>
                  <a:pt x="236219" y="275589"/>
                </a:cubicBezTo>
                <a:cubicBezTo>
                  <a:pt x="252983" y="284098"/>
                  <a:pt x="270382" y="292607"/>
                  <a:pt x="288416" y="301116"/>
                </a:cubicBezTo>
                <a:cubicBezTo>
                  <a:pt x="308228" y="310514"/>
                  <a:pt x="328294" y="320928"/>
                  <a:pt x="348614" y="332104"/>
                </a:cubicBezTo>
                <a:cubicBezTo>
                  <a:pt x="368807" y="343407"/>
                  <a:pt x="386968" y="356742"/>
                  <a:pt x="402970" y="372236"/>
                </a:cubicBezTo>
                <a:cubicBezTo>
                  <a:pt x="418972" y="387857"/>
                  <a:pt x="431926" y="406272"/>
                  <a:pt x="441832" y="427862"/>
                </a:cubicBezTo>
                <a:cubicBezTo>
                  <a:pt x="451865" y="449452"/>
                  <a:pt x="456818" y="475487"/>
                  <a:pt x="456818" y="506221"/>
                </a:cubicBezTo>
                <a:cubicBezTo>
                  <a:pt x="456818" y="572515"/>
                  <a:pt x="431800" y="624585"/>
                  <a:pt x="381889" y="662431"/>
                </a:cubicBezTo>
                <a:cubicBezTo>
                  <a:pt x="331977" y="700277"/>
                  <a:pt x="265938" y="719200"/>
                  <a:pt x="184022" y="719200"/>
                </a:cubicBezTo>
                <a:cubicBezTo>
                  <a:pt x="124967" y="719200"/>
                  <a:pt x="66675" y="709929"/>
                  <a:pt x="9270" y="691260"/>
                </a:cubicBezTo>
                <a:lnTo>
                  <a:pt x="6350" y="686942"/>
                </a:lnTo>
                <a:lnTo>
                  <a:pt x="32257" y="510666"/>
                </a:lnTo>
                <a:lnTo>
                  <a:pt x="62610" y="505713"/>
                </a:lnTo>
                <a:lnTo>
                  <a:pt x="99314" y="655573"/>
                </a:lnTo>
                <a:cubicBezTo>
                  <a:pt x="122808" y="666368"/>
                  <a:pt x="148970" y="671702"/>
                  <a:pt x="177672" y="671702"/>
                </a:cubicBezTo>
                <a:cubicBezTo>
                  <a:pt x="219201" y="671702"/>
                  <a:pt x="252476" y="661161"/>
                  <a:pt x="277876" y="640079"/>
                </a:cubicBezTo>
                <a:cubicBezTo>
                  <a:pt x="303148" y="619125"/>
                  <a:pt x="315721" y="590930"/>
                  <a:pt x="315721" y="555625"/>
                </a:cubicBezTo>
                <a:cubicBezTo>
                  <a:pt x="315721" y="535812"/>
                  <a:pt x="311911" y="518921"/>
                  <a:pt x="304038" y="504951"/>
                </a:cubicBezTo>
                <a:cubicBezTo>
                  <a:pt x="296164" y="491108"/>
                  <a:pt x="285622" y="478662"/>
                  <a:pt x="272160" y="467740"/>
                </a:cubicBezTo>
                <a:cubicBezTo>
                  <a:pt x="258826" y="456818"/>
                  <a:pt x="243585" y="447166"/>
                  <a:pt x="226694" y="438657"/>
                </a:cubicBezTo>
                <a:cubicBezTo>
                  <a:pt x="209676" y="430148"/>
                  <a:pt x="192023" y="421639"/>
                  <a:pt x="173735" y="413130"/>
                </a:cubicBezTo>
                <a:cubicBezTo>
                  <a:pt x="153923" y="403351"/>
                  <a:pt x="133984" y="393064"/>
                  <a:pt x="114045" y="382396"/>
                </a:cubicBezTo>
                <a:cubicBezTo>
                  <a:pt x="94106" y="371601"/>
                  <a:pt x="76326" y="358520"/>
                  <a:pt x="60705" y="343153"/>
                </a:cubicBezTo>
                <a:cubicBezTo>
                  <a:pt x="44957" y="327786"/>
                  <a:pt x="32257" y="309498"/>
                  <a:pt x="22478" y="288035"/>
                </a:cubicBezTo>
                <a:cubicBezTo>
                  <a:pt x="12700" y="266700"/>
                  <a:pt x="7746" y="240791"/>
                  <a:pt x="7746" y="210438"/>
                </a:cubicBezTo>
                <a:cubicBezTo>
                  <a:pt x="7746" y="148081"/>
                  <a:pt x="31622" y="98551"/>
                  <a:pt x="79247" y="61594"/>
                </a:cubicBezTo>
                <a:cubicBezTo>
                  <a:pt x="127000" y="24764"/>
                  <a:pt x="188848" y="6350"/>
                  <a:pt x="264794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3062223" y="914653"/>
            <a:ext cx="768223" cy="937133"/>
          </a:xfrm>
          <a:custGeom>
            <a:avLst/>
            <a:gdLst>
              <a:gd name="connsiteX0" fmla="*/ 384429 w 768223"/>
              <a:gd name="connsiteY0" fmla="*/ 6350 h 937133"/>
              <a:gd name="connsiteX1" fmla="*/ 647827 w 768223"/>
              <a:gd name="connsiteY1" fmla="*/ 98679 h 937133"/>
              <a:gd name="connsiteX2" fmla="*/ 740917 w 768223"/>
              <a:gd name="connsiteY2" fmla="*/ 350520 h 937133"/>
              <a:gd name="connsiteX3" fmla="*/ 654685 w 768223"/>
              <a:gd name="connsiteY3" fmla="*/ 607822 h 937133"/>
              <a:gd name="connsiteX4" fmla="*/ 426466 w 768223"/>
              <a:gd name="connsiteY4" fmla="*/ 722249 h 937133"/>
              <a:gd name="connsiteX5" fmla="*/ 632714 w 768223"/>
              <a:gd name="connsiteY5" fmla="*/ 817244 h 937133"/>
              <a:gd name="connsiteX6" fmla="*/ 754634 w 768223"/>
              <a:gd name="connsiteY6" fmla="*/ 792225 h 937133"/>
              <a:gd name="connsiteX7" fmla="*/ 761872 w 768223"/>
              <a:gd name="connsiteY7" fmla="*/ 819150 h 937133"/>
              <a:gd name="connsiteX8" fmla="*/ 596900 w 768223"/>
              <a:gd name="connsiteY8" fmla="*/ 930783 h 937133"/>
              <a:gd name="connsiteX9" fmla="*/ 451485 w 768223"/>
              <a:gd name="connsiteY9" fmla="*/ 881888 h 937133"/>
              <a:gd name="connsiteX10" fmla="*/ 353060 w 768223"/>
              <a:gd name="connsiteY10" fmla="*/ 726186 h 937133"/>
              <a:gd name="connsiteX11" fmla="*/ 97790 w 768223"/>
              <a:gd name="connsiteY11" fmla="*/ 628904 h 937133"/>
              <a:gd name="connsiteX12" fmla="*/ 6350 w 768223"/>
              <a:gd name="connsiteY12" fmla="*/ 373126 h 937133"/>
              <a:gd name="connsiteX13" fmla="*/ 106807 w 768223"/>
              <a:gd name="connsiteY13" fmla="*/ 105029 h 937133"/>
              <a:gd name="connsiteX14" fmla="*/ 384429 w 768223"/>
              <a:gd name="connsiteY14" fmla="*/ 6350 h 9371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768223" h="937133">
                <a:moveTo>
                  <a:pt x="384429" y="6350"/>
                </a:moveTo>
                <a:cubicBezTo>
                  <a:pt x="497966" y="6350"/>
                  <a:pt x="585851" y="37084"/>
                  <a:pt x="647827" y="98679"/>
                </a:cubicBezTo>
                <a:cubicBezTo>
                  <a:pt x="709929" y="160147"/>
                  <a:pt x="740917" y="244094"/>
                  <a:pt x="740917" y="350520"/>
                </a:cubicBezTo>
                <a:cubicBezTo>
                  <a:pt x="740917" y="456057"/>
                  <a:pt x="712089" y="541782"/>
                  <a:pt x="654685" y="607822"/>
                </a:cubicBezTo>
                <a:cubicBezTo>
                  <a:pt x="597280" y="673988"/>
                  <a:pt x="521208" y="712088"/>
                  <a:pt x="426466" y="722249"/>
                </a:cubicBezTo>
                <a:cubicBezTo>
                  <a:pt x="457835" y="785494"/>
                  <a:pt x="526541" y="817244"/>
                  <a:pt x="632714" y="817244"/>
                </a:cubicBezTo>
                <a:cubicBezTo>
                  <a:pt x="678053" y="817244"/>
                  <a:pt x="718692" y="808863"/>
                  <a:pt x="754634" y="792225"/>
                </a:cubicBezTo>
                <a:lnTo>
                  <a:pt x="761872" y="819150"/>
                </a:lnTo>
                <a:cubicBezTo>
                  <a:pt x="695325" y="893572"/>
                  <a:pt x="640334" y="930783"/>
                  <a:pt x="596900" y="930783"/>
                </a:cubicBezTo>
                <a:cubicBezTo>
                  <a:pt x="542035" y="930783"/>
                  <a:pt x="493648" y="914527"/>
                  <a:pt x="451485" y="881888"/>
                </a:cubicBezTo>
                <a:cubicBezTo>
                  <a:pt x="409447" y="849249"/>
                  <a:pt x="376554" y="797306"/>
                  <a:pt x="353060" y="726186"/>
                </a:cubicBezTo>
                <a:cubicBezTo>
                  <a:pt x="243713" y="723900"/>
                  <a:pt x="158623" y="691388"/>
                  <a:pt x="97790" y="628904"/>
                </a:cubicBezTo>
                <a:cubicBezTo>
                  <a:pt x="36830" y="566420"/>
                  <a:pt x="6350" y="481076"/>
                  <a:pt x="6350" y="373126"/>
                </a:cubicBezTo>
                <a:cubicBezTo>
                  <a:pt x="6350" y="260096"/>
                  <a:pt x="39877" y="170815"/>
                  <a:pt x="106807" y="105029"/>
                </a:cubicBezTo>
                <a:cubicBezTo>
                  <a:pt x="173736" y="39243"/>
                  <a:pt x="266191" y="6350"/>
                  <a:pt x="384429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01700"/>
            <a:ext cx="7048500" cy="965200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7700" y="2273300"/>
            <a:ext cx="5168900" cy="3670300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E3DE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299211" y="323595"/>
            <a:ext cx="8544052" cy="6209284"/>
          </a:xfrm>
          <a:custGeom>
            <a:avLst/>
            <a:gdLst>
              <a:gd name="connsiteX0" fmla="*/ 6350 w 8544052"/>
              <a:gd name="connsiteY0" fmla="*/ 135255 h 6209284"/>
              <a:gd name="connsiteX1" fmla="*/ 135305 w 8544052"/>
              <a:gd name="connsiteY1" fmla="*/ 6350 h 6209284"/>
              <a:gd name="connsiteX2" fmla="*/ 8408796 w 8544052"/>
              <a:gd name="connsiteY2" fmla="*/ 6350 h 6209284"/>
              <a:gd name="connsiteX3" fmla="*/ 8537702 w 8544052"/>
              <a:gd name="connsiteY3" fmla="*/ 135255 h 6209284"/>
              <a:gd name="connsiteX4" fmla="*/ 8537702 w 8544052"/>
              <a:gd name="connsiteY4" fmla="*/ 6073978 h 6209284"/>
              <a:gd name="connsiteX5" fmla="*/ 8408796 w 8544052"/>
              <a:gd name="connsiteY5" fmla="*/ 6202934 h 6209284"/>
              <a:gd name="connsiteX6" fmla="*/ 135305 w 8544052"/>
              <a:gd name="connsiteY6" fmla="*/ 6202934 h 6209284"/>
              <a:gd name="connsiteX7" fmla="*/ 6350 w 8544052"/>
              <a:gd name="connsiteY7" fmla="*/ 6073978 h 6209284"/>
              <a:gd name="connsiteX8" fmla="*/ 6350 w 8544052"/>
              <a:gd name="connsiteY8" fmla="*/ 135255 h 62092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8544052" h="6209284">
                <a:moveTo>
                  <a:pt x="6350" y="135255"/>
                </a:moveTo>
                <a:cubicBezTo>
                  <a:pt x="6350" y="64135"/>
                  <a:pt x="64084" y="6350"/>
                  <a:pt x="135305" y="6350"/>
                </a:cubicBezTo>
                <a:lnTo>
                  <a:pt x="8408796" y="6350"/>
                </a:lnTo>
                <a:cubicBezTo>
                  <a:pt x="8479917" y="6350"/>
                  <a:pt x="8537702" y="64135"/>
                  <a:pt x="8537702" y="135255"/>
                </a:cubicBezTo>
                <a:lnTo>
                  <a:pt x="8537702" y="6073978"/>
                </a:lnTo>
                <a:cubicBezTo>
                  <a:pt x="8537702" y="6145199"/>
                  <a:pt x="8479917" y="6202934"/>
                  <a:pt x="8408796" y="6202934"/>
                </a:cubicBezTo>
                <a:lnTo>
                  <a:pt x="135305" y="6202934"/>
                </a:lnTo>
                <a:cubicBezTo>
                  <a:pt x="64084" y="6202934"/>
                  <a:pt x="6350" y="6145199"/>
                  <a:pt x="6350" y="6073978"/>
                </a:cubicBezTo>
                <a:lnTo>
                  <a:pt x="6350" y="13525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292100"/>
            <a:ext cx="8712200" cy="63754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100" y="317500"/>
            <a:ext cx="8559800" cy="62103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431800"/>
            <a:ext cx="8331200" cy="54991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696</Words>
  <Application>Microsoft Office PowerPoint</Application>
  <PresentationFormat>On-screen Show (4:3)</PresentationFormat>
  <Paragraphs>308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pardeep sharma</cp:lastModifiedBy>
  <cp:revision>4</cp:revision>
  <dcterms:created xsi:type="dcterms:W3CDTF">2006-08-16T00:00:00Z</dcterms:created>
  <dcterms:modified xsi:type="dcterms:W3CDTF">2020-03-30T06:36:20Z</dcterms:modified>
</cp:coreProperties>
</file>